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71" r:id="rId4"/>
    <p:sldId id="260" r:id="rId5"/>
    <p:sldId id="263" r:id="rId6"/>
    <p:sldId id="262" r:id="rId7"/>
    <p:sldId id="269" r:id="rId8"/>
    <p:sldId id="272" r:id="rId9"/>
    <p:sldId id="265" r:id="rId10"/>
    <p:sldId id="266" r:id="rId11"/>
    <p:sldId id="270" r:id="rId12"/>
    <p:sldId id="275" r:id="rId13"/>
    <p:sldId id="276" r:id="rId14"/>
    <p:sldId id="274" r:id="rId15"/>
    <p:sldId id="267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94803" autoAdjust="0"/>
  </p:normalViewPr>
  <p:slideViewPr>
    <p:cSldViewPr snapToGrid="0" snapToObjects="1">
      <p:cViewPr varScale="1">
        <p:scale>
          <a:sx n="117" d="100"/>
          <a:sy n="117" d="100"/>
        </p:scale>
        <p:origin x="7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Sales </a:t>
            </a:r>
          </a:p>
        </c:rich>
      </c:tx>
      <c:layout>
        <c:manualLayout>
          <c:xMode val="edge"/>
          <c:yMode val="edge"/>
          <c:x val="0.82448966535433099"/>
          <c:y val="7.1874999999999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DA0-5148-8A9D-94904979539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DA0-5148-8A9D-94904979539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DA0-5148-8A9D-94904979539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DA0-5148-8A9D-94904979539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DA0-5148-8A9D-949049795395}"/>
              </c:ext>
            </c:extLst>
          </c:dPt>
          <c:dLbls>
            <c:dLbl>
              <c:idx val="0"/>
              <c:layout>
                <c:manualLayout>
                  <c:x val="4.3640583989501297E-2"/>
                  <c:y val="-3.81451771653543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A0-5148-8A9D-949049795395}"/>
                </c:ext>
              </c:extLst>
            </c:dLbl>
            <c:dLbl>
              <c:idx val="1"/>
              <c:layout>
                <c:manualLayout>
                  <c:x val="-1.6094160104986901E-2"/>
                  <c:y val="-7.1537893700787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A0-5148-8A9D-949049795395}"/>
                </c:ext>
              </c:extLst>
            </c:dLbl>
            <c:dLbl>
              <c:idx val="2"/>
              <c:layout>
                <c:manualLayout>
                  <c:x val="2.3326771653543301E-3"/>
                  <c:y val="-6.00792322834646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A0-5148-8A9D-949049795395}"/>
                </c:ext>
              </c:extLst>
            </c:dLbl>
            <c:dLbl>
              <c:idx val="3"/>
              <c:layout>
                <c:manualLayout>
                  <c:x val="4.9145341207348699E-3"/>
                  <c:y val="-2.387426181102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A0-5148-8A9D-949049795395}"/>
                </c:ext>
              </c:extLst>
            </c:dLbl>
            <c:dLbl>
              <c:idx val="4"/>
              <c:layout>
                <c:manualLayout>
                  <c:x val="-2.5297080052493499E-2"/>
                  <c:y val="-3.74010826771652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A0-5148-8A9D-9490497953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300mm</c:v>
                </c:pt>
                <c:pt idx="1">
                  <c:v>200mm</c:v>
                </c:pt>
                <c:pt idx="2">
                  <c:v>150mm</c:v>
                </c:pt>
                <c:pt idx="3">
                  <c:v>100mm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905270</c:v>
                </c:pt>
                <c:pt idx="1">
                  <c:v>63931</c:v>
                </c:pt>
                <c:pt idx="2">
                  <c:v>512812.7</c:v>
                </c:pt>
                <c:pt idx="3">
                  <c:v>597714</c:v>
                </c:pt>
                <c:pt idx="4">
                  <c:v>17432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A0-5148-8A9D-94904979539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35F80-6407-CA49-B099-F83542D9AADB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2322E-30FF-414C-BAF1-A596CBD1D002}">
      <dgm:prSet phldrT="[Text]" custT="1"/>
      <dgm:spPr/>
      <dgm:t>
        <a:bodyPr/>
        <a:lstStyle/>
        <a:p>
          <a:r>
            <a:rPr lang="en-US" sz="1000" dirty="0"/>
            <a:t>Jackie </a:t>
          </a:r>
          <a:r>
            <a:rPr lang="en-US" sz="1000" dirty="0" err="1"/>
            <a:t>Bejan</a:t>
          </a:r>
          <a:endParaRPr lang="en-US" sz="1000" dirty="0"/>
        </a:p>
        <a:p>
          <a:r>
            <a:rPr lang="en-US" sz="1000" dirty="0"/>
            <a:t>President &amp; CEO</a:t>
          </a:r>
        </a:p>
      </dgm:t>
    </dgm:pt>
    <dgm:pt modelId="{DEC73263-C608-D14B-991F-D5946341E244}" type="parTrans" cxnId="{D6AF6C35-B36F-9C42-B66F-12DF550092BC}">
      <dgm:prSet/>
      <dgm:spPr/>
      <dgm:t>
        <a:bodyPr/>
        <a:lstStyle/>
        <a:p>
          <a:endParaRPr lang="en-US"/>
        </a:p>
      </dgm:t>
    </dgm:pt>
    <dgm:pt modelId="{7E2F37DD-F466-DC41-9B01-8C94E3CB9D52}" type="sibTrans" cxnId="{D6AF6C35-B36F-9C42-B66F-12DF550092BC}">
      <dgm:prSet/>
      <dgm:spPr/>
      <dgm:t>
        <a:bodyPr/>
        <a:lstStyle/>
        <a:p>
          <a:endParaRPr lang="en-US"/>
        </a:p>
      </dgm:t>
    </dgm:pt>
    <dgm:pt modelId="{0F4BA10C-E961-AC45-ADAF-8A455F18FB84}">
      <dgm:prSet phldrT="[Text]" custT="1"/>
      <dgm:spPr/>
      <dgm:t>
        <a:bodyPr/>
        <a:lstStyle/>
        <a:p>
          <a:r>
            <a:rPr lang="en-US" sz="1000" dirty="0"/>
            <a:t>Cheryl Oldham</a:t>
          </a:r>
        </a:p>
        <a:p>
          <a:r>
            <a:rPr lang="en-US" sz="1000" dirty="0"/>
            <a:t>Admin</a:t>
          </a:r>
        </a:p>
      </dgm:t>
    </dgm:pt>
    <dgm:pt modelId="{AE9F955C-8311-D149-B9E8-9108A67ACE08}" type="parTrans" cxnId="{86D4AD0B-AC2C-CB4F-8BB1-4B86F1F2FAAF}">
      <dgm:prSet/>
      <dgm:spPr/>
      <dgm:t>
        <a:bodyPr/>
        <a:lstStyle/>
        <a:p>
          <a:endParaRPr lang="en-US"/>
        </a:p>
      </dgm:t>
    </dgm:pt>
    <dgm:pt modelId="{EAFEE9EA-169A-764B-A42E-C833ADCD852B}" type="sibTrans" cxnId="{86D4AD0B-AC2C-CB4F-8BB1-4B86F1F2FAAF}">
      <dgm:prSet/>
      <dgm:spPr/>
      <dgm:t>
        <a:bodyPr/>
        <a:lstStyle/>
        <a:p>
          <a:endParaRPr lang="en-US"/>
        </a:p>
      </dgm:t>
    </dgm:pt>
    <dgm:pt modelId="{E0A5D447-8534-FF46-82C0-E5E0B1FA34FA}">
      <dgm:prSet phldrT="[Text]" custT="1"/>
      <dgm:spPr/>
      <dgm:t>
        <a:bodyPr/>
        <a:lstStyle/>
        <a:p>
          <a:r>
            <a:rPr lang="en-US" sz="1000" dirty="0"/>
            <a:t>Rafael Corona</a:t>
          </a:r>
        </a:p>
        <a:p>
          <a:r>
            <a:rPr lang="en-US" sz="1000" dirty="0"/>
            <a:t>Day Supervisor</a:t>
          </a:r>
        </a:p>
      </dgm:t>
    </dgm:pt>
    <dgm:pt modelId="{7AF8A7A7-A6D9-C545-ABD2-972808048948}" type="parTrans" cxnId="{E6438D54-B79E-E54A-A5FA-8C2219496C77}">
      <dgm:prSet/>
      <dgm:spPr/>
      <dgm:t>
        <a:bodyPr/>
        <a:lstStyle/>
        <a:p>
          <a:endParaRPr lang="en-US"/>
        </a:p>
      </dgm:t>
    </dgm:pt>
    <dgm:pt modelId="{75BAF171-5B2A-244C-85B9-5B01029D32DF}" type="sibTrans" cxnId="{E6438D54-B79E-E54A-A5FA-8C2219496C77}">
      <dgm:prSet/>
      <dgm:spPr/>
      <dgm:t>
        <a:bodyPr/>
        <a:lstStyle/>
        <a:p>
          <a:endParaRPr lang="en-US"/>
        </a:p>
      </dgm:t>
    </dgm:pt>
    <dgm:pt modelId="{D5584D41-D321-E64A-9409-898114925554}">
      <dgm:prSet phldrT="[Text]" custT="1"/>
      <dgm:spPr/>
      <dgm:t>
        <a:bodyPr/>
        <a:lstStyle/>
        <a:p>
          <a:r>
            <a:rPr lang="en-US" sz="1000" dirty="0"/>
            <a:t>Armando </a:t>
          </a:r>
          <a:r>
            <a:rPr lang="en-US" sz="1000" dirty="0" err="1"/>
            <a:t>Barriga</a:t>
          </a:r>
          <a:endParaRPr lang="en-US" sz="1000" dirty="0"/>
        </a:p>
        <a:p>
          <a:r>
            <a:rPr lang="en-US" sz="1000" dirty="0"/>
            <a:t>Cleanroom QC</a:t>
          </a:r>
        </a:p>
      </dgm:t>
    </dgm:pt>
    <dgm:pt modelId="{6BE77AD1-760D-EC44-A1DC-CD9BCE909843}" type="sibTrans" cxnId="{61DBDCFD-EADD-8F46-8F64-BF6145B2FDEE}">
      <dgm:prSet/>
      <dgm:spPr/>
      <dgm:t>
        <a:bodyPr/>
        <a:lstStyle/>
        <a:p>
          <a:endParaRPr lang="en-US"/>
        </a:p>
      </dgm:t>
    </dgm:pt>
    <dgm:pt modelId="{9C777F6C-899E-0640-BBC7-567E2EA14D8C}" type="parTrans" cxnId="{61DBDCFD-EADD-8F46-8F64-BF6145B2FDEE}">
      <dgm:prSet/>
      <dgm:spPr/>
      <dgm:t>
        <a:bodyPr/>
        <a:lstStyle/>
        <a:p>
          <a:endParaRPr lang="en-US"/>
        </a:p>
      </dgm:t>
    </dgm:pt>
    <dgm:pt modelId="{FB44A807-D50D-8E4A-B495-5D973952CD08}">
      <dgm:prSet phldrT="[Text]" custT="1"/>
      <dgm:spPr/>
      <dgm:t>
        <a:bodyPr/>
        <a:lstStyle/>
        <a:p>
          <a:r>
            <a:rPr lang="en-US" sz="1000" dirty="0"/>
            <a:t>Michelle Piffero</a:t>
          </a:r>
        </a:p>
        <a:p>
          <a:r>
            <a:rPr lang="en-US" sz="1000" dirty="0"/>
            <a:t>Bus. Dev. &amp; Quality Manager</a:t>
          </a:r>
        </a:p>
      </dgm:t>
    </dgm:pt>
    <dgm:pt modelId="{6737439B-79D6-A749-B29D-CD8EC1F10A2C}" type="sibTrans" cxnId="{14F295DF-4D50-C74D-A1D0-FB44B60CA3EF}">
      <dgm:prSet/>
      <dgm:spPr/>
      <dgm:t>
        <a:bodyPr/>
        <a:lstStyle/>
        <a:p>
          <a:endParaRPr lang="en-US"/>
        </a:p>
      </dgm:t>
    </dgm:pt>
    <dgm:pt modelId="{0381698A-278B-0B47-95A8-7E33B1CFF24E}" type="parTrans" cxnId="{14F295DF-4D50-C74D-A1D0-FB44B60CA3EF}">
      <dgm:prSet/>
      <dgm:spPr/>
      <dgm:t>
        <a:bodyPr/>
        <a:lstStyle/>
        <a:p>
          <a:endParaRPr lang="en-US"/>
        </a:p>
      </dgm:t>
    </dgm:pt>
    <dgm:pt modelId="{106DA021-8801-8147-8508-0158AA710CB2}">
      <dgm:prSet custT="1"/>
      <dgm:spPr/>
      <dgm:t>
        <a:bodyPr/>
        <a:lstStyle/>
        <a:p>
          <a:r>
            <a:rPr lang="en-US" sz="1000" dirty="0"/>
            <a:t>Pablo Arroyo</a:t>
          </a:r>
        </a:p>
        <a:p>
          <a:r>
            <a:rPr lang="en-US" sz="1000" dirty="0"/>
            <a:t>Day Supervisor</a:t>
          </a:r>
        </a:p>
      </dgm:t>
    </dgm:pt>
    <dgm:pt modelId="{17BCEB2C-1DB3-BE47-A57F-D9677B886D09}" type="parTrans" cxnId="{63219D42-10E6-6748-B87F-038640A0E568}">
      <dgm:prSet/>
      <dgm:spPr/>
      <dgm:t>
        <a:bodyPr/>
        <a:lstStyle/>
        <a:p>
          <a:endParaRPr lang="en-US"/>
        </a:p>
      </dgm:t>
    </dgm:pt>
    <dgm:pt modelId="{2F6BD158-6715-0147-A869-E99EE4686618}" type="sibTrans" cxnId="{63219D42-10E6-6748-B87F-038640A0E568}">
      <dgm:prSet/>
      <dgm:spPr/>
      <dgm:t>
        <a:bodyPr/>
        <a:lstStyle/>
        <a:p>
          <a:endParaRPr lang="en-US"/>
        </a:p>
      </dgm:t>
    </dgm:pt>
    <dgm:pt modelId="{3CFDD086-91F4-6344-BD73-3E501EC9C94B}">
      <dgm:prSet custT="1"/>
      <dgm:spPr/>
      <dgm:t>
        <a:bodyPr/>
        <a:lstStyle/>
        <a:p>
          <a:r>
            <a:rPr lang="en-US" sz="1000" dirty="0"/>
            <a:t>Enrique Macias </a:t>
          </a:r>
        </a:p>
        <a:p>
          <a:r>
            <a:rPr lang="en-US" sz="1000" dirty="0"/>
            <a:t>Night Supervisor</a:t>
          </a:r>
        </a:p>
      </dgm:t>
    </dgm:pt>
    <dgm:pt modelId="{C209C85B-B807-CD4A-A2A8-B7D0EAB61C6C}" type="parTrans" cxnId="{495B51D1-0239-E740-B190-FD55A2481229}">
      <dgm:prSet/>
      <dgm:spPr/>
      <dgm:t>
        <a:bodyPr/>
        <a:lstStyle/>
        <a:p>
          <a:endParaRPr lang="en-US"/>
        </a:p>
      </dgm:t>
    </dgm:pt>
    <dgm:pt modelId="{19081071-94FA-3D42-9BFA-D985F1BF50F8}" type="sibTrans" cxnId="{495B51D1-0239-E740-B190-FD55A2481229}">
      <dgm:prSet/>
      <dgm:spPr/>
      <dgm:t>
        <a:bodyPr/>
        <a:lstStyle/>
        <a:p>
          <a:endParaRPr lang="en-US"/>
        </a:p>
      </dgm:t>
    </dgm:pt>
    <dgm:pt modelId="{84D41779-D090-F942-BDAD-815FF49A838E}">
      <dgm:prSet custT="1"/>
      <dgm:spPr/>
      <dgm:t>
        <a:bodyPr/>
        <a:lstStyle/>
        <a:p>
          <a:r>
            <a:rPr lang="en-US" sz="1000" dirty="0"/>
            <a:t>Production &amp; Facilities</a:t>
          </a:r>
        </a:p>
      </dgm:t>
    </dgm:pt>
    <dgm:pt modelId="{5A2B63DD-4470-C147-9797-DD72B07E0322}" type="parTrans" cxnId="{BF913B94-DF59-AA47-8D9B-5874402A1C44}">
      <dgm:prSet/>
      <dgm:spPr/>
      <dgm:t>
        <a:bodyPr/>
        <a:lstStyle/>
        <a:p>
          <a:endParaRPr lang="en-US"/>
        </a:p>
      </dgm:t>
    </dgm:pt>
    <dgm:pt modelId="{88C4297B-7F12-024D-954F-DA9EB28AA7C4}" type="sibTrans" cxnId="{BF913B94-DF59-AA47-8D9B-5874402A1C44}">
      <dgm:prSet/>
      <dgm:spPr/>
      <dgm:t>
        <a:bodyPr/>
        <a:lstStyle/>
        <a:p>
          <a:endParaRPr lang="en-US"/>
        </a:p>
      </dgm:t>
    </dgm:pt>
    <dgm:pt modelId="{A343BC1A-B0B8-434A-AE5F-9AE9DD68B38A}">
      <dgm:prSet custT="1"/>
      <dgm:spPr/>
      <dgm:t>
        <a:bodyPr/>
        <a:lstStyle/>
        <a:p>
          <a:r>
            <a:rPr lang="en-US" sz="1000" dirty="0"/>
            <a:t>Administration  &amp; Management</a:t>
          </a:r>
        </a:p>
      </dgm:t>
    </dgm:pt>
    <dgm:pt modelId="{3DB2C664-68E6-3545-A49E-820AB87D58CC}" type="parTrans" cxnId="{435CB557-C521-CE47-A8B7-A0C280258DD0}">
      <dgm:prSet/>
      <dgm:spPr/>
      <dgm:t>
        <a:bodyPr/>
        <a:lstStyle/>
        <a:p>
          <a:endParaRPr lang="en-US"/>
        </a:p>
      </dgm:t>
    </dgm:pt>
    <dgm:pt modelId="{FAD8FE56-444E-3848-A72D-D8A9DC425E92}" type="sibTrans" cxnId="{435CB557-C521-CE47-A8B7-A0C280258DD0}">
      <dgm:prSet/>
      <dgm:spPr/>
      <dgm:t>
        <a:bodyPr/>
        <a:lstStyle/>
        <a:p>
          <a:endParaRPr lang="en-US"/>
        </a:p>
      </dgm:t>
    </dgm:pt>
    <dgm:pt modelId="{7F215561-A756-7C41-9118-A4FE6279FE9B}">
      <dgm:prSet phldrT="[Text]" custT="1"/>
      <dgm:spPr/>
      <dgm:t>
        <a:bodyPr/>
        <a:lstStyle/>
        <a:p>
          <a:r>
            <a:rPr lang="en-US" sz="1000" dirty="0"/>
            <a:t>Ubaldo Macias</a:t>
          </a:r>
        </a:p>
        <a:p>
          <a:r>
            <a:rPr lang="en-US" sz="1000" dirty="0"/>
            <a:t> Maintenance &amp; Facilities</a:t>
          </a:r>
        </a:p>
      </dgm:t>
    </dgm:pt>
    <dgm:pt modelId="{8867151E-7C4B-1C41-AAE1-101EEFECA23B}" type="parTrans" cxnId="{0724E5ED-3679-8A4A-8A4C-553B15F5629B}">
      <dgm:prSet/>
      <dgm:spPr/>
      <dgm:t>
        <a:bodyPr/>
        <a:lstStyle/>
        <a:p>
          <a:endParaRPr lang="en-US"/>
        </a:p>
      </dgm:t>
    </dgm:pt>
    <dgm:pt modelId="{06B9DA3E-C347-B248-9AC5-0CDB9094EC5D}" type="sibTrans" cxnId="{0724E5ED-3679-8A4A-8A4C-553B15F5629B}">
      <dgm:prSet/>
      <dgm:spPr/>
      <dgm:t>
        <a:bodyPr/>
        <a:lstStyle/>
        <a:p>
          <a:endParaRPr lang="en-US"/>
        </a:p>
      </dgm:t>
    </dgm:pt>
    <dgm:pt modelId="{BE11CF6A-E986-AA41-8E82-CD527414B037}">
      <dgm:prSet custT="1"/>
      <dgm:spPr/>
      <dgm:t>
        <a:bodyPr/>
        <a:lstStyle/>
        <a:p>
          <a:r>
            <a:rPr lang="en-US" sz="1000" dirty="0"/>
            <a:t>Lincoln </a:t>
          </a:r>
          <a:r>
            <a:rPr lang="en-US" sz="1000" dirty="0" err="1"/>
            <a:t>Bejan</a:t>
          </a:r>
          <a:r>
            <a:rPr lang="en-US" sz="1000" dirty="0"/>
            <a:t> </a:t>
          </a:r>
        </a:p>
        <a:p>
          <a:r>
            <a:rPr lang="en-US" sz="1000" dirty="0"/>
            <a:t>VP of Engineering</a:t>
          </a:r>
        </a:p>
      </dgm:t>
    </dgm:pt>
    <dgm:pt modelId="{284B1996-E7A8-F945-89E9-31190D873C11}" type="parTrans" cxnId="{7490C696-63D2-6048-8E44-D958D6E4F304}">
      <dgm:prSet/>
      <dgm:spPr/>
      <dgm:t>
        <a:bodyPr/>
        <a:lstStyle/>
        <a:p>
          <a:endParaRPr lang="en-US"/>
        </a:p>
      </dgm:t>
    </dgm:pt>
    <dgm:pt modelId="{3BBE5C10-9AD3-A14E-9AB1-A2C78B8D6739}" type="sibTrans" cxnId="{7490C696-63D2-6048-8E44-D958D6E4F304}">
      <dgm:prSet/>
      <dgm:spPr/>
      <dgm:t>
        <a:bodyPr/>
        <a:lstStyle/>
        <a:p>
          <a:endParaRPr lang="en-US"/>
        </a:p>
      </dgm:t>
    </dgm:pt>
    <dgm:pt modelId="{337CC1B7-4DAA-7C43-BB6D-437E7F3B0F63}">
      <dgm:prSet custT="1"/>
      <dgm:spPr/>
      <dgm:t>
        <a:bodyPr/>
        <a:lstStyle/>
        <a:p>
          <a:r>
            <a:rPr lang="en-US" sz="1000" dirty="0" err="1"/>
            <a:t>Regga</a:t>
          </a:r>
          <a:r>
            <a:rPr lang="en-US" sz="1000" dirty="0"/>
            <a:t> </a:t>
          </a:r>
          <a:r>
            <a:rPr lang="en-US" sz="1000" dirty="0" err="1"/>
            <a:t>Teska</a:t>
          </a:r>
          <a:r>
            <a:rPr lang="en-US" sz="1000" dirty="0"/>
            <a:t> Process Engineer</a:t>
          </a:r>
        </a:p>
      </dgm:t>
    </dgm:pt>
    <dgm:pt modelId="{38CB748C-4B67-914C-9322-81D4B96595B3}" type="parTrans" cxnId="{F5A1BAD6-719F-D14C-A057-BE88DCB70F5A}">
      <dgm:prSet/>
      <dgm:spPr/>
      <dgm:t>
        <a:bodyPr/>
        <a:lstStyle/>
        <a:p>
          <a:endParaRPr lang="en-US"/>
        </a:p>
      </dgm:t>
    </dgm:pt>
    <dgm:pt modelId="{69B819ED-6F82-6B49-B854-8F09D00648B9}" type="sibTrans" cxnId="{F5A1BAD6-719F-D14C-A057-BE88DCB70F5A}">
      <dgm:prSet/>
      <dgm:spPr/>
      <dgm:t>
        <a:bodyPr/>
        <a:lstStyle/>
        <a:p>
          <a:endParaRPr lang="en-US"/>
        </a:p>
      </dgm:t>
    </dgm:pt>
    <dgm:pt modelId="{B4A01A5C-FE42-FB4C-9A68-53094548CB4F}" type="pres">
      <dgm:prSet presAssocID="{32835F80-6407-CA49-B099-F83542D9AA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FABAD8-5F2E-BE47-A1C8-7E0673C15A49}" type="pres">
      <dgm:prSet presAssocID="{40D2322E-30FF-414C-BAF1-A596CBD1D002}" presName="hierRoot1" presStyleCnt="0"/>
      <dgm:spPr/>
    </dgm:pt>
    <dgm:pt modelId="{2C4DDD83-DA9C-F84D-9D6A-B841AC09D36E}" type="pres">
      <dgm:prSet presAssocID="{40D2322E-30FF-414C-BAF1-A596CBD1D002}" presName="composite" presStyleCnt="0"/>
      <dgm:spPr/>
    </dgm:pt>
    <dgm:pt modelId="{65986045-F56B-7A42-854C-2BCFEFF453FF}" type="pres">
      <dgm:prSet presAssocID="{40D2322E-30FF-414C-BAF1-A596CBD1D002}" presName="background" presStyleLbl="node0" presStyleIdx="0" presStyleCnt="1"/>
      <dgm:spPr/>
    </dgm:pt>
    <dgm:pt modelId="{1DF622DD-50B1-6A49-8844-083D4AA42E05}" type="pres">
      <dgm:prSet presAssocID="{40D2322E-30FF-414C-BAF1-A596CBD1D002}" presName="text" presStyleLbl="fgAcc0" presStyleIdx="0" presStyleCnt="1" custScaleX="163589" custScaleY="130354">
        <dgm:presLayoutVars>
          <dgm:chPref val="3"/>
        </dgm:presLayoutVars>
      </dgm:prSet>
      <dgm:spPr/>
    </dgm:pt>
    <dgm:pt modelId="{0A844AB2-268F-A94D-BDC8-091D66AC0B4A}" type="pres">
      <dgm:prSet presAssocID="{40D2322E-30FF-414C-BAF1-A596CBD1D002}" presName="hierChild2" presStyleCnt="0"/>
      <dgm:spPr/>
    </dgm:pt>
    <dgm:pt modelId="{14F546C3-5EC1-D542-9FFC-FC1C5611DC39}" type="pres">
      <dgm:prSet presAssocID="{3DB2C664-68E6-3545-A49E-820AB87D58CC}" presName="Name10" presStyleLbl="parChTrans1D2" presStyleIdx="0" presStyleCnt="2"/>
      <dgm:spPr/>
    </dgm:pt>
    <dgm:pt modelId="{1AE6B736-CDC9-6941-BB47-9770F275A76B}" type="pres">
      <dgm:prSet presAssocID="{A343BC1A-B0B8-434A-AE5F-9AE9DD68B38A}" presName="hierRoot2" presStyleCnt="0"/>
      <dgm:spPr/>
    </dgm:pt>
    <dgm:pt modelId="{A9C5FC24-D8AC-4E4C-A3F6-EA4C9619B0EE}" type="pres">
      <dgm:prSet presAssocID="{A343BC1A-B0B8-434A-AE5F-9AE9DD68B38A}" presName="composite2" presStyleCnt="0"/>
      <dgm:spPr/>
    </dgm:pt>
    <dgm:pt modelId="{C2EF5218-28A1-C045-8464-58277EDC8A80}" type="pres">
      <dgm:prSet presAssocID="{A343BC1A-B0B8-434A-AE5F-9AE9DD68B38A}" presName="background2" presStyleLbl="node2" presStyleIdx="0" presStyleCnt="2"/>
      <dgm:spPr/>
    </dgm:pt>
    <dgm:pt modelId="{DC6A0D72-BD80-534B-A0F3-69786FA50160}" type="pres">
      <dgm:prSet presAssocID="{A343BC1A-B0B8-434A-AE5F-9AE9DD68B38A}" presName="text2" presStyleLbl="fgAcc2" presStyleIdx="0" presStyleCnt="2" custScaleX="168536" custScaleY="151624">
        <dgm:presLayoutVars>
          <dgm:chPref val="3"/>
        </dgm:presLayoutVars>
      </dgm:prSet>
      <dgm:spPr/>
    </dgm:pt>
    <dgm:pt modelId="{21D56233-0548-F94B-B546-DB609C124EBE}" type="pres">
      <dgm:prSet presAssocID="{A343BC1A-B0B8-434A-AE5F-9AE9DD68B38A}" presName="hierChild3" presStyleCnt="0"/>
      <dgm:spPr/>
    </dgm:pt>
    <dgm:pt modelId="{ACF17F61-0B78-E347-8E91-B0BD05E18EDC}" type="pres">
      <dgm:prSet presAssocID="{AE9F955C-8311-D149-B9E8-9108A67ACE08}" presName="Name17" presStyleLbl="parChTrans1D3" presStyleIdx="0" presStyleCnt="8"/>
      <dgm:spPr/>
    </dgm:pt>
    <dgm:pt modelId="{DE16591F-063E-AF45-B904-C5CC0ADAD118}" type="pres">
      <dgm:prSet presAssocID="{0F4BA10C-E961-AC45-ADAF-8A455F18FB84}" presName="hierRoot3" presStyleCnt="0"/>
      <dgm:spPr/>
    </dgm:pt>
    <dgm:pt modelId="{CC317E6C-344C-3742-8F22-119458C01FB1}" type="pres">
      <dgm:prSet presAssocID="{0F4BA10C-E961-AC45-ADAF-8A455F18FB84}" presName="composite3" presStyleCnt="0"/>
      <dgm:spPr/>
    </dgm:pt>
    <dgm:pt modelId="{415F6B76-93C7-7C4F-B76C-2D98711A9E43}" type="pres">
      <dgm:prSet presAssocID="{0F4BA10C-E961-AC45-ADAF-8A455F18FB84}" presName="background3" presStyleLbl="node3" presStyleIdx="0" presStyleCnt="8"/>
      <dgm:spPr/>
    </dgm:pt>
    <dgm:pt modelId="{460E3901-59A5-AC4C-9F58-77F9411DD7D9}" type="pres">
      <dgm:prSet presAssocID="{0F4BA10C-E961-AC45-ADAF-8A455F18FB84}" presName="text3" presStyleLbl="fgAcc3" presStyleIdx="0" presStyleCnt="8" custScaleX="122585" custScaleY="131894">
        <dgm:presLayoutVars>
          <dgm:chPref val="3"/>
        </dgm:presLayoutVars>
      </dgm:prSet>
      <dgm:spPr/>
    </dgm:pt>
    <dgm:pt modelId="{AA89B52B-FC65-2E46-AE55-AD6A70FD0001}" type="pres">
      <dgm:prSet presAssocID="{0F4BA10C-E961-AC45-ADAF-8A455F18FB84}" presName="hierChild4" presStyleCnt="0"/>
      <dgm:spPr/>
    </dgm:pt>
    <dgm:pt modelId="{88F6CE4D-5110-F846-84D3-61DDAF9984F1}" type="pres">
      <dgm:prSet presAssocID="{0381698A-278B-0B47-95A8-7E33B1CFF24E}" presName="Name17" presStyleLbl="parChTrans1D3" presStyleIdx="1" presStyleCnt="8"/>
      <dgm:spPr/>
    </dgm:pt>
    <dgm:pt modelId="{FBE8A4D3-5064-DE4A-82BA-A688E2072DF9}" type="pres">
      <dgm:prSet presAssocID="{FB44A807-D50D-8E4A-B495-5D973952CD08}" presName="hierRoot3" presStyleCnt="0"/>
      <dgm:spPr/>
    </dgm:pt>
    <dgm:pt modelId="{0A8CECBB-FC91-0A4B-A164-2DAE906D31F9}" type="pres">
      <dgm:prSet presAssocID="{FB44A807-D50D-8E4A-B495-5D973952CD08}" presName="composite3" presStyleCnt="0"/>
      <dgm:spPr/>
    </dgm:pt>
    <dgm:pt modelId="{45FF2193-53BA-FE42-A9BA-B35339D4DF09}" type="pres">
      <dgm:prSet presAssocID="{FB44A807-D50D-8E4A-B495-5D973952CD08}" presName="background3" presStyleLbl="node3" presStyleIdx="1" presStyleCnt="8"/>
      <dgm:spPr/>
    </dgm:pt>
    <dgm:pt modelId="{5856B992-FC86-E044-8EA8-FAF05A5D58A0}" type="pres">
      <dgm:prSet presAssocID="{FB44A807-D50D-8E4A-B495-5D973952CD08}" presName="text3" presStyleLbl="fgAcc3" presStyleIdx="1" presStyleCnt="8" custScaleX="167214" custScaleY="152854">
        <dgm:presLayoutVars>
          <dgm:chPref val="3"/>
        </dgm:presLayoutVars>
      </dgm:prSet>
      <dgm:spPr/>
    </dgm:pt>
    <dgm:pt modelId="{05A4C192-F1BB-A440-9BC1-61DECFD4A8F6}" type="pres">
      <dgm:prSet presAssocID="{FB44A807-D50D-8E4A-B495-5D973952CD08}" presName="hierChild4" presStyleCnt="0"/>
      <dgm:spPr/>
    </dgm:pt>
    <dgm:pt modelId="{462CF062-3548-8D4F-8C90-4E33F900A66E}" type="pres">
      <dgm:prSet presAssocID="{284B1996-E7A8-F945-89E9-31190D873C11}" presName="Name17" presStyleLbl="parChTrans1D3" presStyleIdx="2" presStyleCnt="8"/>
      <dgm:spPr/>
    </dgm:pt>
    <dgm:pt modelId="{57721CF8-08E5-AF4E-996A-15A3A33B2E13}" type="pres">
      <dgm:prSet presAssocID="{BE11CF6A-E986-AA41-8E82-CD527414B037}" presName="hierRoot3" presStyleCnt="0"/>
      <dgm:spPr/>
    </dgm:pt>
    <dgm:pt modelId="{8EE4F77F-00FA-F84D-BAFB-FB6A50F78285}" type="pres">
      <dgm:prSet presAssocID="{BE11CF6A-E986-AA41-8E82-CD527414B037}" presName="composite3" presStyleCnt="0"/>
      <dgm:spPr/>
    </dgm:pt>
    <dgm:pt modelId="{7FADBECA-7E59-934D-AAE1-0C0FB9291245}" type="pres">
      <dgm:prSet presAssocID="{BE11CF6A-E986-AA41-8E82-CD527414B037}" presName="background3" presStyleLbl="node3" presStyleIdx="2" presStyleCnt="8"/>
      <dgm:spPr/>
    </dgm:pt>
    <dgm:pt modelId="{C0D58064-E17C-3344-B920-69E4DCCF80DC}" type="pres">
      <dgm:prSet presAssocID="{BE11CF6A-E986-AA41-8E82-CD527414B037}" presName="text3" presStyleLbl="fgAcc3" presStyleIdx="2" presStyleCnt="8" custScaleX="172311" custScaleY="137990">
        <dgm:presLayoutVars>
          <dgm:chPref val="3"/>
        </dgm:presLayoutVars>
      </dgm:prSet>
      <dgm:spPr/>
    </dgm:pt>
    <dgm:pt modelId="{7D375A15-586D-C34D-A413-979D32D52234}" type="pres">
      <dgm:prSet presAssocID="{BE11CF6A-E986-AA41-8E82-CD527414B037}" presName="hierChild4" presStyleCnt="0"/>
      <dgm:spPr/>
    </dgm:pt>
    <dgm:pt modelId="{800ACFB7-E1FC-9B49-A091-5DD394AAC59B}" type="pres">
      <dgm:prSet presAssocID="{38CB748C-4B67-914C-9322-81D4B96595B3}" presName="Name23" presStyleLbl="parChTrans1D4" presStyleIdx="0" presStyleCnt="1"/>
      <dgm:spPr/>
    </dgm:pt>
    <dgm:pt modelId="{1B160EED-F965-7A4A-A52B-559508288D18}" type="pres">
      <dgm:prSet presAssocID="{337CC1B7-4DAA-7C43-BB6D-437E7F3B0F63}" presName="hierRoot4" presStyleCnt="0"/>
      <dgm:spPr/>
    </dgm:pt>
    <dgm:pt modelId="{C98D1393-75BA-A444-B334-5FE4C1FD0282}" type="pres">
      <dgm:prSet presAssocID="{337CC1B7-4DAA-7C43-BB6D-437E7F3B0F63}" presName="composite4" presStyleCnt="0"/>
      <dgm:spPr/>
    </dgm:pt>
    <dgm:pt modelId="{BCEABA9A-8382-C748-A86B-05E5D494C2A1}" type="pres">
      <dgm:prSet presAssocID="{337CC1B7-4DAA-7C43-BB6D-437E7F3B0F63}" presName="background4" presStyleLbl="node4" presStyleIdx="0" presStyleCnt="1"/>
      <dgm:spPr/>
    </dgm:pt>
    <dgm:pt modelId="{AC0FFBDB-1688-884B-8B58-655968D4CAEC}" type="pres">
      <dgm:prSet presAssocID="{337CC1B7-4DAA-7C43-BB6D-437E7F3B0F63}" presName="text4" presStyleLbl="fgAcc4" presStyleIdx="0" presStyleCnt="1" custScaleX="141978" custScaleY="157704">
        <dgm:presLayoutVars>
          <dgm:chPref val="3"/>
        </dgm:presLayoutVars>
      </dgm:prSet>
      <dgm:spPr/>
    </dgm:pt>
    <dgm:pt modelId="{2882D4E5-ED36-C647-A052-892129A22BE3}" type="pres">
      <dgm:prSet presAssocID="{337CC1B7-4DAA-7C43-BB6D-437E7F3B0F63}" presName="hierChild5" presStyleCnt="0"/>
      <dgm:spPr/>
    </dgm:pt>
    <dgm:pt modelId="{60396DCF-CBC7-614B-AFE3-AE8F7A8720B1}" type="pres">
      <dgm:prSet presAssocID="{5A2B63DD-4470-C147-9797-DD72B07E0322}" presName="Name10" presStyleLbl="parChTrans1D2" presStyleIdx="1" presStyleCnt="2"/>
      <dgm:spPr/>
    </dgm:pt>
    <dgm:pt modelId="{8EC76FDA-923A-EA41-8C7E-512E4DFA92FE}" type="pres">
      <dgm:prSet presAssocID="{84D41779-D090-F942-BDAD-815FF49A838E}" presName="hierRoot2" presStyleCnt="0"/>
      <dgm:spPr/>
    </dgm:pt>
    <dgm:pt modelId="{F68F9F33-AA3A-4D42-B4DA-34BDC1F76F12}" type="pres">
      <dgm:prSet presAssocID="{84D41779-D090-F942-BDAD-815FF49A838E}" presName="composite2" presStyleCnt="0"/>
      <dgm:spPr/>
    </dgm:pt>
    <dgm:pt modelId="{B52B36F3-098C-6147-89DD-55AB36688582}" type="pres">
      <dgm:prSet presAssocID="{84D41779-D090-F942-BDAD-815FF49A838E}" presName="background2" presStyleLbl="node2" presStyleIdx="1" presStyleCnt="2"/>
      <dgm:spPr/>
    </dgm:pt>
    <dgm:pt modelId="{F90D1A79-A87B-7C4D-B862-6C4809CA0A79}" type="pres">
      <dgm:prSet presAssocID="{84D41779-D090-F942-BDAD-815FF49A838E}" presName="text2" presStyleLbl="fgAcc2" presStyleIdx="1" presStyleCnt="2" custScaleX="145174" custScaleY="130443">
        <dgm:presLayoutVars>
          <dgm:chPref val="3"/>
        </dgm:presLayoutVars>
      </dgm:prSet>
      <dgm:spPr/>
    </dgm:pt>
    <dgm:pt modelId="{D2470D09-15D7-B34A-867A-16CB16F8B9A4}" type="pres">
      <dgm:prSet presAssocID="{84D41779-D090-F942-BDAD-815FF49A838E}" presName="hierChild3" presStyleCnt="0"/>
      <dgm:spPr/>
    </dgm:pt>
    <dgm:pt modelId="{F24EF006-182C-014B-904C-D578920E3AAB}" type="pres">
      <dgm:prSet presAssocID="{7AF8A7A7-A6D9-C545-ABD2-972808048948}" presName="Name17" presStyleLbl="parChTrans1D3" presStyleIdx="3" presStyleCnt="8"/>
      <dgm:spPr/>
    </dgm:pt>
    <dgm:pt modelId="{B367D85A-2974-B542-BBD5-67E8B89FAFDC}" type="pres">
      <dgm:prSet presAssocID="{E0A5D447-8534-FF46-82C0-E5E0B1FA34FA}" presName="hierRoot3" presStyleCnt="0"/>
      <dgm:spPr/>
    </dgm:pt>
    <dgm:pt modelId="{8CED5528-9D02-9C43-8B8B-6522F443DDD9}" type="pres">
      <dgm:prSet presAssocID="{E0A5D447-8534-FF46-82C0-E5E0B1FA34FA}" presName="composite3" presStyleCnt="0"/>
      <dgm:spPr/>
    </dgm:pt>
    <dgm:pt modelId="{A241107B-2ABB-7B41-82E8-5C2F590DF3D0}" type="pres">
      <dgm:prSet presAssocID="{E0A5D447-8534-FF46-82C0-E5E0B1FA34FA}" presName="background3" presStyleLbl="node3" presStyleIdx="3" presStyleCnt="8"/>
      <dgm:spPr/>
    </dgm:pt>
    <dgm:pt modelId="{0F238B8B-6D13-6648-9123-EC262CFEB4C5}" type="pres">
      <dgm:prSet presAssocID="{E0A5D447-8534-FF46-82C0-E5E0B1FA34FA}" presName="text3" presStyleLbl="fgAcc3" presStyleIdx="3" presStyleCnt="8" custScaleX="145682" custScaleY="118856">
        <dgm:presLayoutVars>
          <dgm:chPref val="3"/>
        </dgm:presLayoutVars>
      </dgm:prSet>
      <dgm:spPr/>
    </dgm:pt>
    <dgm:pt modelId="{704415F3-86A5-7E49-AAA3-BA7B57579D31}" type="pres">
      <dgm:prSet presAssocID="{E0A5D447-8534-FF46-82C0-E5E0B1FA34FA}" presName="hierChild4" presStyleCnt="0"/>
      <dgm:spPr/>
    </dgm:pt>
    <dgm:pt modelId="{0D8FC6C7-F92B-D44A-9BFE-68672221E36A}" type="pres">
      <dgm:prSet presAssocID="{17BCEB2C-1DB3-BE47-A57F-D9677B886D09}" presName="Name17" presStyleLbl="parChTrans1D3" presStyleIdx="4" presStyleCnt="8"/>
      <dgm:spPr/>
    </dgm:pt>
    <dgm:pt modelId="{B6ECACBC-5AC8-C848-8862-C776249D1CFE}" type="pres">
      <dgm:prSet presAssocID="{106DA021-8801-8147-8508-0158AA710CB2}" presName="hierRoot3" presStyleCnt="0"/>
      <dgm:spPr/>
    </dgm:pt>
    <dgm:pt modelId="{6FD8CFD5-E6B0-2946-8B6E-CCE48CA61E8D}" type="pres">
      <dgm:prSet presAssocID="{106DA021-8801-8147-8508-0158AA710CB2}" presName="composite3" presStyleCnt="0"/>
      <dgm:spPr/>
    </dgm:pt>
    <dgm:pt modelId="{8CB6EB97-5C1C-5543-ADA7-AF5090B01EC2}" type="pres">
      <dgm:prSet presAssocID="{106DA021-8801-8147-8508-0158AA710CB2}" presName="background3" presStyleLbl="node3" presStyleIdx="4" presStyleCnt="8"/>
      <dgm:spPr/>
    </dgm:pt>
    <dgm:pt modelId="{1B499D63-459E-5947-99A8-AA42CC84E230}" type="pres">
      <dgm:prSet presAssocID="{106DA021-8801-8147-8508-0158AA710CB2}" presName="text3" presStyleLbl="fgAcc3" presStyleIdx="4" presStyleCnt="8" custScaleX="143173" custScaleY="123984">
        <dgm:presLayoutVars>
          <dgm:chPref val="3"/>
        </dgm:presLayoutVars>
      </dgm:prSet>
      <dgm:spPr/>
    </dgm:pt>
    <dgm:pt modelId="{A443A120-6844-BF4E-AD21-69B2918AC46A}" type="pres">
      <dgm:prSet presAssocID="{106DA021-8801-8147-8508-0158AA710CB2}" presName="hierChild4" presStyleCnt="0"/>
      <dgm:spPr/>
    </dgm:pt>
    <dgm:pt modelId="{DA98EDF7-59BD-7747-9FC2-53DAD08A0B0B}" type="pres">
      <dgm:prSet presAssocID="{C209C85B-B807-CD4A-A2A8-B7D0EAB61C6C}" presName="Name17" presStyleLbl="parChTrans1D3" presStyleIdx="5" presStyleCnt="8"/>
      <dgm:spPr/>
    </dgm:pt>
    <dgm:pt modelId="{39045FE6-B2D7-5E4B-BFA7-A7C8038E3746}" type="pres">
      <dgm:prSet presAssocID="{3CFDD086-91F4-6344-BD73-3E501EC9C94B}" presName="hierRoot3" presStyleCnt="0"/>
      <dgm:spPr/>
    </dgm:pt>
    <dgm:pt modelId="{DC543CFE-0E47-B04A-875A-C5706ABF4542}" type="pres">
      <dgm:prSet presAssocID="{3CFDD086-91F4-6344-BD73-3E501EC9C94B}" presName="composite3" presStyleCnt="0"/>
      <dgm:spPr/>
    </dgm:pt>
    <dgm:pt modelId="{479BAC89-DC19-A14E-963E-6F536D2B0424}" type="pres">
      <dgm:prSet presAssocID="{3CFDD086-91F4-6344-BD73-3E501EC9C94B}" presName="background3" presStyleLbl="node3" presStyleIdx="5" presStyleCnt="8"/>
      <dgm:spPr/>
    </dgm:pt>
    <dgm:pt modelId="{1BFA2BA6-04DF-024E-9ABA-67C995C9C0B0}" type="pres">
      <dgm:prSet presAssocID="{3CFDD086-91F4-6344-BD73-3E501EC9C94B}" presName="text3" presStyleLbl="fgAcc3" presStyleIdx="5" presStyleCnt="8" custScaleX="140905" custScaleY="120755">
        <dgm:presLayoutVars>
          <dgm:chPref val="3"/>
        </dgm:presLayoutVars>
      </dgm:prSet>
      <dgm:spPr/>
    </dgm:pt>
    <dgm:pt modelId="{95CC876A-9FD6-F64F-B571-283C10711A8F}" type="pres">
      <dgm:prSet presAssocID="{3CFDD086-91F4-6344-BD73-3E501EC9C94B}" presName="hierChild4" presStyleCnt="0"/>
      <dgm:spPr/>
    </dgm:pt>
    <dgm:pt modelId="{276F97B8-2B63-1041-8529-CDADE9DE48E7}" type="pres">
      <dgm:prSet presAssocID="{9C777F6C-899E-0640-BBC7-567E2EA14D8C}" presName="Name17" presStyleLbl="parChTrans1D3" presStyleIdx="6" presStyleCnt="8"/>
      <dgm:spPr/>
    </dgm:pt>
    <dgm:pt modelId="{1D5A0280-85DC-7741-BC2A-9AAA9ED5085E}" type="pres">
      <dgm:prSet presAssocID="{D5584D41-D321-E64A-9409-898114925554}" presName="hierRoot3" presStyleCnt="0"/>
      <dgm:spPr/>
    </dgm:pt>
    <dgm:pt modelId="{DA760122-34BC-594D-B78E-6587994B464C}" type="pres">
      <dgm:prSet presAssocID="{D5584D41-D321-E64A-9409-898114925554}" presName="composite3" presStyleCnt="0"/>
      <dgm:spPr/>
    </dgm:pt>
    <dgm:pt modelId="{22A460E5-0E07-324E-8BD0-DA939CC718A4}" type="pres">
      <dgm:prSet presAssocID="{D5584D41-D321-E64A-9409-898114925554}" presName="background3" presStyleLbl="node3" presStyleIdx="6" presStyleCnt="8"/>
      <dgm:spPr/>
    </dgm:pt>
    <dgm:pt modelId="{C2628AD7-B950-5B4B-B6C7-7FB8A8B69ECD}" type="pres">
      <dgm:prSet presAssocID="{D5584D41-D321-E64A-9409-898114925554}" presName="text3" presStyleLbl="fgAcc3" presStyleIdx="6" presStyleCnt="8" custScaleX="142414" custScaleY="115573">
        <dgm:presLayoutVars>
          <dgm:chPref val="3"/>
        </dgm:presLayoutVars>
      </dgm:prSet>
      <dgm:spPr/>
    </dgm:pt>
    <dgm:pt modelId="{E2F6DD16-9671-D94D-8F70-1113BEEABD0D}" type="pres">
      <dgm:prSet presAssocID="{D5584D41-D321-E64A-9409-898114925554}" presName="hierChild4" presStyleCnt="0"/>
      <dgm:spPr/>
    </dgm:pt>
    <dgm:pt modelId="{7545081F-4B50-984F-BD51-131A6441935F}" type="pres">
      <dgm:prSet presAssocID="{8867151E-7C4B-1C41-AAE1-101EEFECA23B}" presName="Name17" presStyleLbl="parChTrans1D3" presStyleIdx="7" presStyleCnt="8"/>
      <dgm:spPr/>
    </dgm:pt>
    <dgm:pt modelId="{11DA3E93-E206-FA4A-B80F-3FA98F5B5BAC}" type="pres">
      <dgm:prSet presAssocID="{7F215561-A756-7C41-9118-A4FE6279FE9B}" presName="hierRoot3" presStyleCnt="0"/>
      <dgm:spPr/>
    </dgm:pt>
    <dgm:pt modelId="{66A58EAE-85F7-C343-99C7-40C2EA207DEB}" type="pres">
      <dgm:prSet presAssocID="{7F215561-A756-7C41-9118-A4FE6279FE9B}" presName="composite3" presStyleCnt="0"/>
      <dgm:spPr/>
    </dgm:pt>
    <dgm:pt modelId="{2A91BA62-5FE4-444E-9EBC-8060F10ABE62}" type="pres">
      <dgm:prSet presAssocID="{7F215561-A756-7C41-9118-A4FE6279FE9B}" presName="background3" presStyleLbl="node3" presStyleIdx="7" presStyleCnt="8"/>
      <dgm:spPr/>
    </dgm:pt>
    <dgm:pt modelId="{6998263C-D321-F64E-AB99-15C322395BFE}" type="pres">
      <dgm:prSet presAssocID="{7F215561-A756-7C41-9118-A4FE6279FE9B}" presName="text3" presStyleLbl="fgAcc3" presStyleIdx="7" presStyleCnt="8" custScaleX="172486" custScaleY="122859">
        <dgm:presLayoutVars>
          <dgm:chPref val="3"/>
        </dgm:presLayoutVars>
      </dgm:prSet>
      <dgm:spPr/>
    </dgm:pt>
    <dgm:pt modelId="{222D8650-DAE7-304C-B2A7-198E6BD6B7C4}" type="pres">
      <dgm:prSet presAssocID="{7F215561-A756-7C41-9118-A4FE6279FE9B}" presName="hierChild4" presStyleCnt="0"/>
      <dgm:spPr/>
    </dgm:pt>
  </dgm:ptLst>
  <dgm:cxnLst>
    <dgm:cxn modelId="{56FA8E00-9C13-9B46-9BA0-5E37D570A22C}" type="presOf" srcId="{84D41779-D090-F942-BDAD-815FF49A838E}" destId="{F90D1A79-A87B-7C4D-B862-6C4809CA0A79}" srcOrd="0" destOrd="0" presId="urn:microsoft.com/office/officeart/2005/8/layout/hierarchy1"/>
    <dgm:cxn modelId="{3F74BC05-B5E6-514C-AAF5-0E40F0A3A78E}" type="presOf" srcId="{E0A5D447-8534-FF46-82C0-E5E0B1FA34FA}" destId="{0F238B8B-6D13-6648-9123-EC262CFEB4C5}" srcOrd="0" destOrd="0" presId="urn:microsoft.com/office/officeart/2005/8/layout/hierarchy1"/>
    <dgm:cxn modelId="{82FC8008-97B2-EF4D-9E94-5C9DF8DD9539}" type="presOf" srcId="{C209C85B-B807-CD4A-A2A8-B7D0EAB61C6C}" destId="{DA98EDF7-59BD-7747-9FC2-53DAD08A0B0B}" srcOrd="0" destOrd="0" presId="urn:microsoft.com/office/officeart/2005/8/layout/hierarchy1"/>
    <dgm:cxn modelId="{86D4AD0B-AC2C-CB4F-8BB1-4B86F1F2FAAF}" srcId="{A343BC1A-B0B8-434A-AE5F-9AE9DD68B38A}" destId="{0F4BA10C-E961-AC45-ADAF-8A455F18FB84}" srcOrd="0" destOrd="0" parTransId="{AE9F955C-8311-D149-B9E8-9108A67ACE08}" sibTransId="{EAFEE9EA-169A-764B-A42E-C833ADCD852B}"/>
    <dgm:cxn modelId="{A73A4A0F-9481-E343-B71C-F82F81BB2A76}" type="presOf" srcId="{3CFDD086-91F4-6344-BD73-3E501EC9C94B}" destId="{1BFA2BA6-04DF-024E-9ABA-67C995C9C0B0}" srcOrd="0" destOrd="0" presId="urn:microsoft.com/office/officeart/2005/8/layout/hierarchy1"/>
    <dgm:cxn modelId="{1008520F-2428-CC4F-B27F-CFB35C8EB83F}" type="presOf" srcId="{FB44A807-D50D-8E4A-B495-5D973952CD08}" destId="{5856B992-FC86-E044-8EA8-FAF05A5D58A0}" srcOrd="0" destOrd="0" presId="urn:microsoft.com/office/officeart/2005/8/layout/hierarchy1"/>
    <dgm:cxn modelId="{3EAB5835-2A1C-B94A-832F-238FD61745BE}" type="presOf" srcId="{17BCEB2C-1DB3-BE47-A57F-D9677B886D09}" destId="{0D8FC6C7-F92B-D44A-9BFE-68672221E36A}" srcOrd="0" destOrd="0" presId="urn:microsoft.com/office/officeart/2005/8/layout/hierarchy1"/>
    <dgm:cxn modelId="{D6AF6C35-B36F-9C42-B66F-12DF550092BC}" srcId="{32835F80-6407-CA49-B099-F83542D9AADB}" destId="{40D2322E-30FF-414C-BAF1-A596CBD1D002}" srcOrd="0" destOrd="0" parTransId="{DEC73263-C608-D14B-991F-D5946341E244}" sibTransId="{7E2F37DD-F466-DC41-9B01-8C94E3CB9D52}"/>
    <dgm:cxn modelId="{158E103D-582C-B044-A681-E091590CDB79}" type="presOf" srcId="{284B1996-E7A8-F945-89E9-31190D873C11}" destId="{462CF062-3548-8D4F-8C90-4E33F900A66E}" srcOrd="0" destOrd="0" presId="urn:microsoft.com/office/officeart/2005/8/layout/hierarchy1"/>
    <dgm:cxn modelId="{8AD9A13E-CEE0-EC4E-AC0E-921FBBBD6780}" type="presOf" srcId="{7F215561-A756-7C41-9118-A4FE6279FE9B}" destId="{6998263C-D321-F64E-AB99-15C322395BFE}" srcOrd="0" destOrd="0" presId="urn:microsoft.com/office/officeart/2005/8/layout/hierarchy1"/>
    <dgm:cxn modelId="{2426D73F-0CE5-BA4A-9105-B27850173D92}" type="presOf" srcId="{5A2B63DD-4470-C147-9797-DD72B07E0322}" destId="{60396DCF-CBC7-614B-AFE3-AE8F7A8720B1}" srcOrd="0" destOrd="0" presId="urn:microsoft.com/office/officeart/2005/8/layout/hierarchy1"/>
    <dgm:cxn modelId="{63219D42-10E6-6748-B87F-038640A0E568}" srcId="{84D41779-D090-F942-BDAD-815FF49A838E}" destId="{106DA021-8801-8147-8508-0158AA710CB2}" srcOrd="1" destOrd="0" parTransId="{17BCEB2C-1DB3-BE47-A57F-D9677B886D09}" sibTransId="{2F6BD158-6715-0147-A869-E99EE4686618}"/>
    <dgm:cxn modelId="{C9B2E747-F34C-DE47-BC14-57669DFF273F}" type="presOf" srcId="{40D2322E-30FF-414C-BAF1-A596CBD1D002}" destId="{1DF622DD-50B1-6A49-8844-083D4AA42E05}" srcOrd="0" destOrd="0" presId="urn:microsoft.com/office/officeart/2005/8/layout/hierarchy1"/>
    <dgm:cxn modelId="{E336FF49-4B56-5D43-BE33-ED99D2271B6C}" type="presOf" srcId="{0F4BA10C-E961-AC45-ADAF-8A455F18FB84}" destId="{460E3901-59A5-AC4C-9F58-77F9411DD7D9}" srcOrd="0" destOrd="0" presId="urn:microsoft.com/office/officeart/2005/8/layout/hierarchy1"/>
    <dgm:cxn modelId="{E6438D54-B79E-E54A-A5FA-8C2219496C77}" srcId="{84D41779-D090-F942-BDAD-815FF49A838E}" destId="{E0A5D447-8534-FF46-82C0-E5E0B1FA34FA}" srcOrd="0" destOrd="0" parTransId="{7AF8A7A7-A6D9-C545-ABD2-972808048948}" sibTransId="{75BAF171-5B2A-244C-85B9-5B01029D32DF}"/>
    <dgm:cxn modelId="{77AB7557-DF00-6942-96D2-62CC9B50B94A}" type="presOf" srcId="{32835F80-6407-CA49-B099-F83542D9AADB}" destId="{B4A01A5C-FE42-FB4C-9A68-53094548CB4F}" srcOrd="0" destOrd="0" presId="urn:microsoft.com/office/officeart/2005/8/layout/hierarchy1"/>
    <dgm:cxn modelId="{435CB557-C521-CE47-A8B7-A0C280258DD0}" srcId="{40D2322E-30FF-414C-BAF1-A596CBD1D002}" destId="{A343BC1A-B0B8-434A-AE5F-9AE9DD68B38A}" srcOrd="0" destOrd="0" parTransId="{3DB2C664-68E6-3545-A49E-820AB87D58CC}" sibTransId="{FAD8FE56-444E-3848-A72D-D8A9DC425E92}"/>
    <dgm:cxn modelId="{893AEA5D-41F1-0142-8DCB-0005F1807BB1}" type="presOf" srcId="{337CC1B7-4DAA-7C43-BB6D-437E7F3B0F63}" destId="{AC0FFBDB-1688-884B-8B58-655968D4CAEC}" srcOrd="0" destOrd="0" presId="urn:microsoft.com/office/officeart/2005/8/layout/hierarchy1"/>
    <dgm:cxn modelId="{393D6D68-A5CE-D347-8A44-FD1653DEEA4E}" type="presOf" srcId="{7AF8A7A7-A6D9-C545-ABD2-972808048948}" destId="{F24EF006-182C-014B-904C-D578920E3AAB}" srcOrd="0" destOrd="0" presId="urn:microsoft.com/office/officeart/2005/8/layout/hierarchy1"/>
    <dgm:cxn modelId="{8AE2EB7E-EEED-9E40-8535-A6F009F8C15A}" type="presOf" srcId="{A343BC1A-B0B8-434A-AE5F-9AE9DD68B38A}" destId="{DC6A0D72-BD80-534B-A0F3-69786FA50160}" srcOrd="0" destOrd="0" presId="urn:microsoft.com/office/officeart/2005/8/layout/hierarchy1"/>
    <dgm:cxn modelId="{BE330A88-C540-B045-90B3-D39F8D4A17CB}" type="presOf" srcId="{D5584D41-D321-E64A-9409-898114925554}" destId="{C2628AD7-B950-5B4B-B6C7-7FB8A8B69ECD}" srcOrd="0" destOrd="0" presId="urn:microsoft.com/office/officeart/2005/8/layout/hierarchy1"/>
    <dgm:cxn modelId="{BF913B94-DF59-AA47-8D9B-5874402A1C44}" srcId="{40D2322E-30FF-414C-BAF1-A596CBD1D002}" destId="{84D41779-D090-F942-BDAD-815FF49A838E}" srcOrd="1" destOrd="0" parTransId="{5A2B63DD-4470-C147-9797-DD72B07E0322}" sibTransId="{88C4297B-7F12-024D-954F-DA9EB28AA7C4}"/>
    <dgm:cxn modelId="{C5DE4A94-7337-6045-9951-B7BACC42A2CA}" type="presOf" srcId="{38CB748C-4B67-914C-9322-81D4B96595B3}" destId="{800ACFB7-E1FC-9B49-A091-5DD394AAC59B}" srcOrd="0" destOrd="0" presId="urn:microsoft.com/office/officeart/2005/8/layout/hierarchy1"/>
    <dgm:cxn modelId="{A1E8C595-543B-A441-BE8D-EFC036DF518D}" type="presOf" srcId="{BE11CF6A-E986-AA41-8E82-CD527414B037}" destId="{C0D58064-E17C-3344-B920-69E4DCCF80DC}" srcOrd="0" destOrd="0" presId="urn:microsoft.com/office/officeart/2005/8/layout/hierarchy1"/>
    <dgm:cxn modelId="{7490C696-63D2-6048-8E44-D958D6E4F304}" srcId="{A343BC1A-B0B8-434A-AE5F-9AE9DD68B38A}" destId="{BE11CF6A-E986-AA41-8E82-CD527414B037}" srcOrd="2" destOrd="0" parTransId="{284B1996-E7A8-F945-89E9-31190D873C11}" sibTransId="{3BBE5C10-9AD3-A14E-9AB1-A2C78B8D6739}"/>
    <dgm:cxn modelId="{9568EE9E-CA43-B241-8D6B-4039B0F07BAE}" type="presOf" srcId="{3DB2C664-68E6-3545-A49E-820AB87D58CC}" destId="{14F546C3-5EC1-D542-9FFC-FC1C5611DC39}" srcOrd="0" destOrd="0" presId="urn:microsoft.com/office/officeart/2005/8/layout/hierarchy1"/>
    <dgm:cxn modelId="{541405A3-701A-CE4E-A37E-32026970DA06}" type="presOf" srcId="{106DA021-8801-8147-8508-0158AA710CB2}" destId="{1B499D63-459E-5947-99A8-AA42CC84E230}" srcOrd="0" destOrd="0" presId="urn:microsoft.com/office/officeart/2005/8/layout/hierarchy1"/>
    <dgm:cxn modelId="{F542B2BD-70AA-0048-B75A-41DEB0244164}" type="presOf" srcId="{0381698A-278B-0B47-95A8-7E33B1CFF24E}" destId="{88F6CE4D-5110-F846-84D3-61DDAF9984F1}" srcOrd="0" destOrd="0" presId="urn:microsoft.com/office/officeart/2005/8/layout/hierarchy1"/>
    <dgm:cxn modelId="{A4742CC1-DC6B-FD47-8C83-14BE071BD8B4}" type="presOf" srcId="{8867151E-7C4B-1C41-AAE1-101EEFECA23B}" destId="{7545081F-4B50-984F-BD51-131A6441935F}" srcOrd="0" destOrd="0" presId="urn:microsoft.com/office/officeart/2005/8/layout/hierarchy1"/>
    <dgm:cxn modelId="{981DAEC4-0AEF-D147-BD43-0B2E438FED7C}" type="presOf" srcId="{9C777F6C-899E-0640-BBC7-567E2EA14D8C}" destId="{276F97B8-2B63-1041-8529-CDADE9DE48E7}" srcOrd="0" destOrd="0" presId="urn:microsoft.com/office/officeart/2005/8/layout/hierarchy1"/>
    <dgm:cxn modelId="{495B51D1-0239-E740-B190-FD55A2481229}" srcId="{84D41779-D090-F942-BDAD-815FF49A838E}" destId="{3CFDD086-91F4-6344-BD73-3E501EC9C94B}" srcOrd="2" destOrd="0" parTransId="{C209C85B-B807-CD4A-A2A8-B7D0EAB61C6C}" sibTransId="{19081071-94FA-3D42-9BFA-D985F1BF50F8}"/>
    <dgm:cxn modelId="{F5A1BAD6-719F-D14C-A057-BE88DCB70F5A}" srcId="{BE11CF6A-E986-AA41-8E82-CD527414B037}" destId="{337CC1B7-4DAA-7C43-BB6D-437E7F3B0F63}" srcOrd="0" destOrd="0" parTransId="{38CB748C-4B67-914C-9322-81D4B96595B3}" sibTransId="{69B819ED-6F82-6B49-B854-8F09D00648B9}"/>
    <dgm:cxn modelId="{14F295DF-4D50-C74D-A1D0-FB44B60CA3EF}" srcId="{A343BC1A-B0B8-434A-AE5F-9AE9DD68B38A}" destId="{FB44A807-D50D-8E4A-B495-5D973952CD08}" srcOrd="1" destOrd="0" parTransId="{0381698A-278B-0B47-95A8-7E33B1CFF24E}" sibTransId="{6737439B-79D6-A749-B29D-CD8EC1F10A2C}"/>
    <dgm:cxn modelId="{0724E5ED-3679-8A4A-8A4C-553B15F5629B}" srcId="{84D41779-D090-F942-BDAD-815FF49A838E}" destId="{7F215561-A756-7C41-9118-A4FE6279FE9B}" srcOrd="4" destOrd="0" parTransId="{8867151E-7C4B-1C41-AAE1-101EEFECA23B}" sibTransId="{06B9DA3E-C347-B248-9AC5-0CDB9094EC5D}"/>
    <dgm:cxn modelId="{2A9A9EF9-A48C-1741-A146-D997AE8077CE}" type="presOf" srcId="{AE9F955C-8311-D149-B9E8-9108A67ACE08}" destId="{ACF17F61-0B78-E347-8E91-B0BD05E18EDC}" srcOrd="0" destOrd="0" presId="urn:microsoft.com/office/officeart/2005/8/layout/hierarchy1"/>
    <dgm:cxn modelId="{61DBDCFD-EADD-8F46-8F64-BF6145B2FDEE}" srcId="{84D41779-D090-F942-BDAD-815FF49A838E}" destId="{D5584D41-D321-E64A-9409-898114925554}" srcOrd="3" destOrd="0" parTransId="{9C777F6C-899E-0640-BBC7-567E2EA14D8C}" sibTransId="{6BE77AD1-760D-EC44-A1DC-CD9BCE909843}"/>
    <dgm:cxn modelId="{52867B46-0706-8149-9554-C95629FA8F0E}" type="presParOf" srcId="{B4A01A5C-FE42-FB4C-9A68-53094548CB4F}" destId="{FDFABAD8-5F2E-BE47-A1C8-7E0673C15A49}" srcOrd="0" destOrd="0" presId="urn:microsoft.com/office/officeart/2005/8/layout/hierarchy1"/>
    <dgm:cxn modelId="{9B3B7267-C292-7642-BA8B-DD0BE3D0501E}" type="presParOf" srcId="{FDFABAD8-5F2E-BE47-A1C8-7E0673C15A49}" destId="{2C4DDD83-DA9C-F84D-9D6A-B841AC09D36E}" srcOrd="0" destOrd="0" presId="urn:microsoft.com/office/officeart/2005/8/layout/hierarchy1"/>
    <dgm:cxn modelId="{79B00ADD-8ED7-9640-B8E8-5707FD0AB44E}" type="presParOf" srcId="{2C4DDD83-DA9C-F84D-9D6A-B841AC09D36E}" destId="{65986045-F56B-7A42-854C-2BCFEFF453FF}" srcOrd="0" destOrd="0" presId="urn:microsoft.com/office/officeart/2005/8/layout/hierarchy1"/>
    <dgm:cxn modelId="{F7D49286-FD42-1C42-88BE-1A2858ED4B59}" type="presParOf" srcId="{2C4DDD83-DA9C-F84D-9D6A-B841AC09D36E}" destId="{1DF622DD-50B1-6A49-8844-083D4AA42E05}" srcOrd="1" destOrd="0" presId="urn:microsoft.com/office/officeart/2005/8/layout/hierarchy1"/>
    <dgm:cxn modelId="{4F8715CB-418B-764F-ABF7-76EE3D5119A4}" type="presParOf" srcId="{FDFABAD8-5F2E-BE47-A1C8-7E0673C15A49}" destId="{0A844AB2-268F-A94D-BDC8-091D66AC0B4A}" srcOrd="1" destOrd="0" presId="urn:microsoft.com/office/officeart/2005/8/layout/hierarchy1"/>
    <dgm:cxn modelId="{FF009EA0-8068-D742-BD86-537D3EA51335}" type="presParOf" srcId="{0A844AB2-268F-A94D-BDC8-091D66AC0B4A}" destId="{14F546C3-5EC1-D542-9FFC-FC1C5611DC39}" srcOrd="0" destOrd="0" presId="urn:microsoft.com/office/officeart/2005/8/layout/hierarchy1"/>
    <dgm:cxn modelId="{5E3A74FD-64E3-F642-8421-AF209639189A}" type="presParOf" srcId="{0A844AB2-268F-A94D-BDC8-091D66AC0B4A}" destId="{1AE6B736-CDC9-6941-BB47-9770F275A76B}" srcOrd="1" destOrd="0" presId="urn:microsoft.com/office/officeart/2005/8/layout/hierarchy1"/>
    <dgm:cxn modelId="{66B05262-5C09-3647-A07B-B208956D8A09}" type="presParOf" srcId="{1AE6B736-CDC9-6941-BB47-9770F275A76B}" destId="{A9C5FC24-D8AC-4E4C-A3F6-EA4C9619B0EE}" srcOrd="0" destOrd="0" presId="urn:microsoft.com/office/officeart/2005/8/layout/hierarchy1"/>
    <dgm:cxn modelId="{0AA43884-0560-4C4F-A681-305A9FF34BB4}" type="presParOf" srcId="{A9C5FC24-D8AC-4E4C-A3F6-EA4C9619B0EE}" destId="{C2EF5218-28A1-C045-8464-58277EDC8A80}" srcOrd="0" destOrd="0" presId="urn:microsoft.com/office/officeart/2005/8/layout/hierarchy1"/>
    <dgm:cxn modelId="{BE0224FD-A7A3-5044-8AE9-625AD2719F3C}" type="presParOf" srcId="{A9C5FC24-D8AC-4E4C-A3F6-EA4C9619B0EE}" destId="{DC6A0D72-BD80-534B-A0F3-69786FA50160}" srcOrd="1" destOrd="0" presId="urn:microsoft.com/office/officeart/2005/8/layout/hierarchy1"/>
    <dgm:cxn modelId="{E59BC4C2-A0B1-374F-8256-F00C1E52E8B9}" type="presParOf" srcId="{1AE6B736-CDC9-6941-BB47-9770F275A76B}" destId="{21D56233-0548-F94B-B546-DB609C124EBE}" srcOrd="1" destOrd="0" presId="urn:microsoft.com/office/officeart/2005/8/layout/hierarchy1"/>
    <dgm:cxn modelId="{DDE0B0F2-C9F1-8344-8975-AC9E0BEEF7AE}" type="presParOf" srcId="{21D56233-0548-F94B-B546-DB609C124EBE}" destId="{ACF17F61-0B78-E347-8E91-B0BD05E18EDC}" srcOrd="0" destOrd="0" presId="urn:microsoft.com/office/officeart/2005/8/layout/hierarchy1"/>
    <dgm:cxn modelId="{4E043387-CD8A-D945-9258-CD2CF1AEE8A0}" type="presParOf" srcId="{21D56233-0548-F94B-B546-DB609C124EBE}" destId="{DE16591F-063E-AF45-B904-C5CC0ADAD118}" srcOrd="1" destOrd="0" presId="urn:microsoft.com/office/officeart/2005/8/layout/hierarchy1"/>
    <dgm:cxn modelId="{7F749472-120F-1742-8942-5114829B4BE1}" type="presParOf" srcId="{DE16591F-063E-AF45-B904-C5CC0ADAD118}" destId="{CC317E6C-344C-3742-8F22-119458C01FB1}" srcOrd="0" destOrd="0" presId="urn:microsoft.com/office/officeart/2005/8/layout/hierarchy1"/>
    <dgm:cxn modelId="{09AB08F9-2F85-6745-9FE7-F4C546E0B43D}" type="presParOf" srcId="{CC317E6C-344C-3742-8F22-119458C01FB1}" destId="{415F6B76-93C7-7C4F-B76C-2D98711A9E43}" srcOrd="0" destOrd="0" presId="urn:microsoft.com/office/officeart/2005/8/layout/hierarchy1"/>
    <dgm:cxn modelId="{9D57A7C4-8AFF-BE4E-A012-4A002BB7049D}" type="presParOf" srcId="{CC317E6C-344C-3742-8F22-119458C01FB1}" destId="{460E3901-59A5-AC4C-9F58-77F9411DD7D9}" srcOrd="1" destOrd="0" presId="urn:microsoft.com/office/officeart/2005/8/layout/hierarchy1"/>
    <dgm:cxn modelId="{FB25E5E0-849D-EA42-8F89-AE8828B28E61}" type="presParOf" srcId="{DE16591F-063E-AF45-B904-C5CC0ADAD118}" destId="{AA89B52B-FC65-2E46-AE55-AD6A70FD0001}" srcOrd="1" destOrd="0" presId="urn:microsoft.com/office/officeart/2005/8/layout/hierarchy1"/>
    <dgm:cxn modelId="{3E338649-1BC4-3A42-BCD1-0339DE505BC2}" type="presParOf" srcId="{21D56233-0548-F94B-B546-DB609C124EBE}" destId="{88F6CE4D-5110-F846-84D3-61DDAF9984F1}" srcOrd="2" destOrd="0" presId="urn:microsoft.com/office/officeart/2005/8/layout/hierarchy1"/>
    <dgm:cxn modelId="{F1FB903A-9197-6042-9B6F-64DF126281AE}" type="presParOf" srcId="{21D56233-0548-F94B-B546-DB609C124EBE}" destId="{FBE8A4D3-5064-DE4A-82BA-A688E2072DF9}" srcOrd="3" destOrd="0" presId="urn:microsoft.com/office/officeart/2005/8/layout/hierarchy1"/>
    <dgm:cxn modelId="{E8B340CE-43F0-6445-A005-F5CAC515C6E0}" type="presParOf" srcId="{FBE8A4D3-5064-DE4A-82BA-A688E2072DF9}" destId="{0A8CECBB-FC91-0A4B-A164-2DAE906D31F9}" srcOrd="0" destOrd="0" presId="urn:microsoft.com/office/officeart/2005/8/layout/hierarchy1"/>
    <dgm:cxn modelId="{5F7C2F96-5AC2-8D4F-95C0-1C08B9A1EEE3}" type="presParOf" srcId="{0A8CECBB-FC91-0A4B-A164-2DAE906D31F9}" destId="{45FF2193-53BA-FE42-A9BA-B35339D4DF09}" srcOrd="0" destOrd="0" presId="urn:microsoft.com/office/officeart/2005/8/layout/hierarchy1"/>
    <dgm:cxn modelId="{9FC41B84-285A-E14B-9403-80AF5D83B3FF}" type="presParOf" srcId="{0A8CECBB-FC91-0A4B-A164-2DAE906D31F9}" destId="{5856B992-FC86-E044-8EA8-FAF05A5D58A0}" srcOrd="1" destOrd="0" presId="urn:microsoft.com/office/officeart/2005/8/layout/hierarchy1"/>
    <dgm:cxn modelId="{77EB3F23-E4BD-FE46-8DEB-003DC51BD070}" type="presParOf" srcId="{FBE8A4D3-5064-DE4A-82BA-A688E2072DF9}" destId="{05A4C192-F1BB-A440-9BC1-61DECFD4A8F6}" srcOrd="1" destOrd="0" presId="urn:microsoft.com/office/officeart/2005/8/layout/hierarchy1"/>
    <dgm:cxn modelId="{F2E16E9A-61A6-2E4A-BFC7-21D7D4ADF92A}" type="presParOf" srcId="{21D56233-0548-F94B-B546-DB609C124EBE}" destId="{462CF062-3548-8D4F-8C90-4E33F900A66E}" srcOrd="4" destOrd="0" presId="urn:microsoft.com/office/officeart/2005/8/layout/hierarchy1"/>
    <dgm:cxn modelId="{03E3C44E-A799-2549-96D7-FBFBC51F8C59}" type="presParOf" srcId="{21D56233-0548-F94B-B546-DB609C124EBE}" destId="{57721CF8-08E5-AF4E-996A-15A3A33B2E13}" srcOrd="5" destOrd="0" presId="urn:microsoft.com/office/officeart/2005/8/layout/hierarchy1"/>
    <dgm:cxn modelId="{A9169B39-FFA1-7D47-BA6F-0292E6AA50C6}" type="presParOf" srcId="{57721CF8-08E5-AF4E-996A-15A3A33B2E13}" destId="{8EE4F77F-00FA-F84D-BAFB-FB6A50F78285}" srcOrd="0" destOrd="0" presId="urn:microsoft.com/office/officeart/2005/8/layout/hierarchy1"/>
    <dgm:cxn modelId="{4C012561-D91A-F44B-88DB-220149DEF25E}" type="presParOf" srcId="{8EE4F77F-00FA-F84D-BAFB-FB6A50F78285}" destId="{7FADBECA-7E59-934D-AAE1-0C0FB9291245}" srcOrd="0" destOrd="0" presId="urn:microsoft.com/office/officeart/2005/8/layout/hierarchy1"/>
    <dgm:cxn modelId="{72E74B55-F0CB-5246-9810-8D4424BABF4B}" type="presParOf" srcId="{8EE4F77F-00FA-F84D-BAFB-FB6A50F78285}" destId="{C0D58064-E17C-3344-B920-69E4DCCF80DC}" srcOrd="1" destOrd="0" presId="urn:microsoft.com/office/officeart/2005/8/layout/hierarchy1"/>
    <dgm:cxn modelId="{82A82F31-743C-1344-9437-8358F242500C}" type="presParOf" srcId="{57721CF8-08E5-AF4E-996A-15A3A33B2E13}" destId="{7D375A15-586D-C34D-A413-979D32D52234}" srcOrd="1" destOrd="0" presId="urn:microsoft.com/office/officeart/2005/8/layout/hierarchy1"/>
    <dgm:cxn modelId="{066AD76A-05E7-CD4B-A752-1960C8564DE2}" type="presParOf" srcId="{7D375A15-586D-C34D-A413-979D32D52234}" destId="{800ACFB7-E1FC-9B49-A091-5DD394AAC59B}" srcOrd="0" destOrd="0" presId="urn:microsoft.com/office/officeart/2005/8/layout/hierarchy1"/>
    <dgm:cxn modelId="{2C8236BF-2F50-4F4B-9637-09DBC581828E}" type="presParOf" srcId="{7D375A15-586D-C34D-A413-979D32D52234}" destId="{1B160EED-F965-7A4A-A52B-559508288D18}" srcOrd="1" destOrd="0" presId="urn:microsoft.com/office/officeart/2005/8/layout/hierarchy1"/>
    <dgm:cxn modelId="{A7947C1B-8EB0-464B-972C-180EF9AF0DF5}" type="presParOf" srcId="{1B160EED-F965-7A4A-A52B-559508288D18}" destId="{C98D1393-75BA-A444-B334-5FE4C1FD0282}" srcOrd="0" destOrd="0" presId="urn:microsoft.com/office/officeart/2005/8/layout/hierarchy1"/>
    <dgm:cxn modelId="{567471F3-C5C2-CA42-BC9C-CE497BA35133}" type="presParOf" srcId="{C98D1393-75BA-A444-B334-5FE4C1FD0282}" destId="{BCEABA9A-8382-C748-A86B-05E5D494C2A1}" srcOrd="0" destOrd="0" presId="urn:microsoft.com/office/officeart/2005/8/layout/hierarchy1"/>
    <dgm:cxn modelId="{C35FEF64-0519-2446-B43B-18F05795E97E}" type="presParOf" srcId="{C98D1393-75BA-A444-B334-5FE4C1FD0282}" destId="{AC0FFBDB-1688-884B-8B58-655968D4CAEC}" srcOrd="1" destOrd="0" presId="urn:microsoft.com/office/officeart/2005/8/layout/hierarchy1"/>
    <dgm:cxn modelId="{C09C9655-EEB4-804B-9FF4-5055D0B471B7}" type="presParOf" srcId="{1B160EED-F965-7A4A-A52B-559508288D18}" destId="{2882D4E5-ED36-C647-A052-892129A22BE3}" srcOrd="1" destOrd="0" presId="urn:microsoft.com/office/officeart/2005/8/layout/hierarchy1"/>
    <dgm:cxn modelId="{7A1F7BB8-24EB-8E44-9DDA-D7E1699FA5EF}" type="presParOf" srcId="{0A844AB2-268F-A94D-BDC8-091D66AC0B4A}" destId="{60396DCF-CBC7-614B-AFE3-AE8F7A8720B1}" srcOrd="2" destOrd="0" presId="urn:microsoft.com/office/officeart/2005/8/layout/hierarchy1"/>
    <dgm:cxn modelId="{C48C1876-03B1-7E45-AAD5-3B3883D7B734}" type="presParOf" srcId="{0A844AB2-268F-A94D-BDC8-091D66AC0B4A}" destId="{8EC76FDA-923A-EA41-8C7E-512E4DFA92FE}" srcOrd="3" destOrd="0" presId="urn:microsoft.com/office/officeart/2005/8/layout/hierarchy1"/>
    <dgm:cxn modelId="{67CEF30F-205E-F547-9105-16D4CD17811C}" type="presParOf" srcId="{8EC76FDA-923A-EA41-8C7E-512E4DFA92FE}" destId="{F68F9F33-AA3A-4D42-B4DA-34BDC1F76F12}" srcOrd="0" destOrd="0" presId="urn:microsoft.com/office/officeart/2005/8/layout/hierarchy1"/>
    <dgm:cxn modelId="{DB2DCBC5-06EE-304F-8D0F-B271366534F3}" type="presParOf" srcId="{F68F9F33-AA3A-4D42-B4DA-34BDC1F76F12}" destId="{B52B36F3-098C-6147-89DD-55AB36688582}" srcOrd="0" destOrd="0" presId="urn:microsoft.com/office/officeart/2005/8/layout/hierarchy1"/>
    <dgm:cxn modelId="{1CE3F722-1163-6042-A889-B6870877FD48}" type="presParOf" srcId="{F68F9F33-AA3A-4D42-B4DA-34BDC1F76F12}" destId="{F90D1A79-A87B-7C4D-B862-6C4809CA0A79}" srcOrd="1" destOrd="0" presId="urn:microsoft.com/office/officeart/2005/8/layout/hierarchy1"/>
    <dgm:cxn modelId="{C84D5ABA-4181-E843-AC5F-7B65832563D6}" type="presParOf" srcId="{8EC76FDA-923A-EA41-8C7E-512E4DFA92FE}" destId="{D2470D09-15D7-B34A-867A-16CB16F8B9A4}" srcOrd="1" destOrd="0" presId="urn:microsoft.com/office/officeart/2005/8/layout/hierarchy1"/>
    <dgm:cxn modelId="{3EC5AF85-8DEB-CE43-AB65-A1DCE694D196}" type="presParOf" srcId="{D2470D09-15D7-B34A-867A-16CB16F8B9A4}" destId="{F24EF006-182C-014B-904C-D578920E3AAB}" srcOrd="0" destOrd="0" presId="urn:microsoft.com/office/officeart/2005/8/layout/hierarchy1"/>
    <dgm:cxn modelId="{25E5D66B-D623-CF4E-B08F-0BC4187EF7D3}" type="presParOf" srcId="{D2470D09-15D7-B34A-867A-16CB16F8B9A4}" destId="{B367D85A-2974-B542-BBD5-67E8B89FAFDC}" srcOrd="1" destOrd="0" presId="urn:microsoft.com/office/officeart/2005/8/layout/hierarchy1"/>
    <dgm:cxn modelId="{959EA924-61F2-4F43-AFE3-16A4034B900B}" type="presParOf" srcId="{B367D85A-2974-B542-BBD5-67E8B89FAFDC}" destId="{8CED5528-9D02-9C43-8B8B-6522F443DDD9}" srcOrd="0" destOrd="0" presId="urn:microsoft.com/office/officeart/2005/8/layout/hierarchy1"/>
    <dgm:cxn modelId="{BC4C1F1C-123E-8C49-B1C4-74BC35DAAA4A}" type="presParOf" srcId="{8CED5528-9D02-9C43-8B8B-6522F443DDD9}" destId="{A241107B-2ABB-7B41-82E8-5C2F590DF3D0}" srcOrd="0" destOrd="0" presId="urn:microsoft.com/office/officeart/2005/8/layout/hierarchy1"/>
    <dgm:cxn modelId="{03D83FC6-01A8-5B43-B775-E06E90D85CF7}" type="presParOf" srcId="{8CED5528-9D02-9C43-8B8B-6522F443DDD9}" destId="{0F238B8B-6D13-6648-9123-EC262CFEB4C5}" srcOrd="1" destOrd="0" presId="urn:microsoft.com/office/officeart/2005/8/layout/hierarchy1"/>
    <dgm:cxn modelId="{B305FB3D-FB10-FC41-AE1F-BF3708A9D59B}" type="presParOf" srcId="{B367D85A-2974-B542-BBD5-67E8B89FAFDC}" destId="{704415F3-86A5-7E49-AAA3-BA7B57579D31}" srcOrd="1" destOrd="0" presId="urn:microsoft.com/office/officeart/2005/8/layout/hierarchy1"/>
    <dgm:cxn modelId="{A67F9A90-3FDA-B841-947A-C3003291ED85}" type="presParOf" srcId="{D2470D09-15D7-B34A-867A-16CB16F8B9A4}" destId="{0D8FC6C7-F92B-D44A-9BFE-68672221E36A}" srcOrd="2" destOrd="0" presId="urn:microsoft.com/office/officeart/2005/8/layout/hierarchy1"/>
    <dgm:cxn modelId="{11D8A097-C4B2-5840-A155-8D51D334C97C}" type="presParOf" srcId="{D2470D09-15D7-B34A-867A-16CB16F8B9A4}" destId="{B6ECACBC-5AC8-C848-8862-C776249D1CFE}" srcOrd="3" destOrd="0" presId="urn:microsoft.com/office/officeart/2005/8/layout/hierarchy1"/>
    <dgm:cxn modelId="{C9681E33-2252-EC4B-A5D2-95C5C057F48E}" type="presParOf" srcId="{B6ECACBC-5AC8-C848-8862-C776249D1CFE}" destId="{6FD8CFD5-E6B0-2946-8B6E-CCE48CA61E8D}" srcOrd="0" destOrd="0" presId="urn:microsoft.com/office/officeart/2005/8/layout/hierarchy1"/>
    <dgm:cxn modelId="{C588C95C-A7E6-9046-A8F4-AF72F8F102F1}" type="presParOf" srcId="{6FD8CFD5-E6B0-2946-8B6E-CCE48CA61E8D}" destId="{8CB6EB97-5C1C-5543-ADA7-AF5090B01EC2}" srcOrd="0" destOrd="0" presId="urn:microsoft.com/office/officeart/2005/8/layout/hierarchy1"/>
    <dgm:cxn modelId="{5CE25C41-12B8-9A49-9E6F-ED1B3119E679}" type="presParOf" srcId="{6FD8CFD5-E6B0-2946-8B6E-CCE48CA61E8D}" destId="{1B499D63-459E-5947-99A8-AA42CC84E230}" srcOrd="1" destOrd="0" presId="urn:microsoft.com/office/officeart/2005/8/layout/hierarchy1"/>
    <dgm:cxn modelId="{56BFF86B-D957-8541-B8D4-D9D3302D065A}" type="presParOf" srcId="{B6ECACBC-5AC8-C848-8862-C776249D1CFE}" destId="{A443A120-6844-BF4E-AD21-69B2918AC46A}" srcOrd="1" destOrd="0" presId="urn:microsoft.com/office/officeart/2005/8/layout/hierarchy1"/>
    <dgm:cxn modelId="{E5E5DC78-C277-0347-9CD4-358F2AF09105}" type="presParOf" srcId="{D2470D09-15D7-B34A-867A-16CB16F8B9A4}" destId="{DA98EDF7-59BD-7747-9FC2-53DAD08A0B0B}" srcOrd="4" destOrd="0" presId="urn:microsoft.com/office/officeart/2005/8/layout/hierarchy1"/>
    <dgm:cxn modelId="{A9B04735-4933-7045-BA1A-CAFA483B46BF}" type="presParOf" srcId="{D2470D09-15D7-B34A-867A-16CB16F8B9A4}" destId="{39045FE6-B2D7-5E4B-BFA7-A7C8038E3746}" srcOrd="5" destOrd="0" presId="urn:microsoft.com/office/officeart/2005/8/layout/hierarchy1"/>
    <dgm:cxn modelId="{D9E12DA8-7764-9047-AD14-7632D2625ABB}" type="presParOf" srcId="{39045FE6-B2D7-5E4B-BFA7-A7C8038E3746}" destId="{DC543CFE-0E47-B04A-875A-C5706ABF4542}" srcOrd="0" destOrd="0" presId="urn:microsoft.com/office/officeart/2005/8/layout/hierarchy1"/>
    <dgm:cxn modelId="{256156DC-8E54-C340-9228-3111CA91EDD2}" type="presParOf" srcId="{DC543CFE-0E47-B04A-875A-C5706ABF4542}" destId="{479BAC89-DC19-A14E-963E-6F536D2B0424}" srcOrd="0" destOrd="0" presId="urn:microsoft.com/office/officeart/2005/8/layout/hierarchy1"/>
    <dgm:cxn modelId="{466C2AB9-C60E-044D-9C89-E01C2CE6033F}" type="presParOf" srcId="{DC543CFE-0E47-B04A-875A-C5706ABF4542}" destId="{1BFA2BA6-04DF-024E-9ABA-67C995C9C0B0}" srcOrd="1" destOrd="0" presId="urn:microsoft.com/office/officeart/2005/8/layout/hierarchy1"/>
    <dgm:cxn modelId="{33E18BAD-056E-F249-856C-585E43052667}" type="presParOf" srcId="{39045FE6-B2D7-5E4B-BFA7-A7C8038E3746}" destId="{95CC876A-9FD6-F64F-B571-283C10711A8F}" srcOrd="1" destOrd="0" presId="urn:microsoft.com/office/officeart/2005/8/layout/hierarchy1"/>
    <dgm:cxn modelId="{1994391E-047C-6B42-AD23-BCD7A15D982B}" type="presParOf" srcId="{D2470D09-15D7-B34A-867A-16CB16F8B9A4}" destId="{276F97B8-2B63-1041-8529-CDADE9DE48E7}" srcOrd="6" destOrd="0" presId="urn:microsoft.com/office/officeart/2005/8/layout/hierarchy1"/>
    <dgm:cxn modelId="{AE306191-E36C-BB4B-933B-9EB14738C996}" type="presParOf" srcId="{D2470D09-15D7-B34A-867A-16CB16F8B9A4}" destId="{1D5A0280-85DC-7741-BC2A-9AAA9ED5085E}" srcOrd="7" destOrd="0" presId="urn:microsoft.com/office/officeart/2005/8/layout/hierarchy1"/>
    <dgm:cxn modelId="{05A53699-7CB1-3F4D-8FC9-18A068A44E71}" type="presParOf" srcId="{1D5A0280-85DC-7741-BC2A-9AAA9ED5085E}" destId="{DA760122-34BC-594D-B78E-6587994B464C}" srcOrd="0" destOrd="0" presId="urn:microsoft.com/office/officeart/2005/8/layout/hierarchy1"/>
    <dgm:cxn modelId="{771B887F-4D27-604E-A0C0-99FD4B648E52}" type="presParOf" srcId="{DA760122-34BC-594D-B78E-6587994B464C}" destId="{22A460E5-0E07-324E-8BD0-DA939CC718A4}" srcOrd="0" destOrd="0" presId="urn:microsoft.com/office/officeart/2005/8/layout/hierarchy1"/>
    <dgm:cxn modelId="{8312CB20-1B94-C64A-9BCE-848FC4657E55}" type="presParOf" srcId="{DA760122-34BC-594D-B78E-6587994B464C}" destId="{C2628AD7-B950-5B4B-B6C7-7FB8A8B69ECD}" srcOrd="1" destOrd="0" presId="urn:microsoft.com/office/officeart/2005/8/layout/hierarchy1"/>
    <dgm:cxn modelId="{AEC0FD3E-4FD6-544A-A0C2-5127CC56A1F1}" type="presParOf" srcId="{1D5A0280-85DC-7741-BC2A-9AAA9ED5085E}" destId="{E2F6DD16-9671-D94D-8F70-1113BEEABD0D}" srcOrd="1" destOrd="0" presId="urn:microsoft.com/office/officeart/2005/8/layout/hierarchy1"/>
    <dgm:cxn modelId="{2F49CA51-709A-2D4A-B40E-954AF0A98322}" type="presParOf" srcId="{D2470D09-15D7-B34A-867A-16CB16F8B9A4}" destId="{7545081F-4B50-984F-BD51-131A6441935F}" srcOrd="8" destOrd="0" presId="urn:microsoft.com/office/officeart/2005/8/layout/hierarchy1"/>
    <dgm:cxn modelId="{B086A205-A248-1543-8723-4621A9148755}" type="presParOf" srcId="{D2470D09-15D7-B34A-867A-16CB16F8B9A4}" destId="{11DA3E93-E206-FA4A-B80F-3FA98F5B5BAC}" srcOrd="9" destOrd="0" presId="urn:microsoft.com/office/officeart/2005/8/layout/hierarchy1"/>
    <dgm:cxn modelId="{8C60606C-AA6E-9B44-B381-86EC70C56BF0}" type="presParOf" srcId="{11DA3E93-E206-FA4A-B80F-3FA98F5B5BAC}" destId="{66A58EAE-85F7-C343-99C7-40C2EA207DEB}" srcOrd="0" destOrd="0" presId="urn:microsoft.com/office/officeart/2005/8/layout/hierarchy1"/>
    <dgm:cxn modelId="{C27F3C0B-C51B-ED4D-836C-8721CBC06C72}" type="presParOf" srcId="{66A58EAE-85F7-C343-99C7-40C2EA207DEB}" destId="{2A91BA62-5FE4-444E-9EBC-8060F10ABE62}" srcOrd="0" destOrd="0" presId="urn:microsoft.com/office/officeart/2005/8/layout/hierarchy1"/>
    <dgm:cxn modelId="{8CF55FED-EC14-2943-ABF7-EE21217F00FD}" type="presParOf" srcId="{66A58EAE-85F7-C343-99C7-40C2EA207DEB}" destId="{6998263C-D321-F64E-AB99-15C322395BFE}" srcOrd="1" destOrd="0" presId="urn:microsoft.com/office/officeart/2005/8/layout/hierarchy1"/>
    <dgm:cxn modelId="{12A2511F-1F62-0E4E-B636-8A07C11AFCC3}" type="presParOf" srcId="{11DA3E93-E206-FA4A-B80F-3FA98F5B5BAC}" destId="{222D8650-DAE7-304C-B2A7-198E6BD6B7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BAC88D-FB6A-6D41-866F-459DDD0BCD3D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71A598-86E4-034F-8953-463A52A4BDE3}">
      <dgm:prSet phldrT="[Text]"/>
      <dgm:spPr/>
      <dgm:t>
        <a:bodyPr/>
        <a:lstStyle/>
        <a:p>
          <a:r>
            <a:rPr lang="en-US" dirty="0"/>
            <a:t>Receive</a:t>
          </a:r>
        </a:p>
      </dgm:t>
    </dgm:pt>
    <dgm:pt modelId="{EE9A4CE4-878E-8D49-A8DF-6A24D4A80037}" type="parTrans" cxnId="{38A258ED-BF9A-DB41-BAD2-804E1BA0C193}">
      <dgm:prSet/>
      <dgm:spPr/>
      <dgm:t>
        <a:bodyPr/>
        <a:lstStyle/>
        <a:p>
          <a:endParaRPr lang="en-US"/>
        </a:p>
      </dgm:t>
    </dgm:pt>
    <dgm:pt modelId="{8FFF1F4B-41F0-2247-A6E2-A8578F3355E0}" type="sibTrans" cxnId="{38A258ED-BF9A-DB41-BAD2-804E1BA0C193}">
      <dgm:prSet/>
      <dgm:spPr/>
      <dgm:t>
        <a:bodyPr/>
        <a:lstStyle/>
        <a:p>
          <a:endParaRPr lang="en-US"/>
        </a:p>
      </dgm:t>
    </dgm:pt>
    <dgm:pt modelId="{847C7441-50C2-414D-ADC9-1975BA0057EF}">
      <dgm:prSet phldrT="[Text]"/>
      <dgm:spPr/>
      <dgm:t>
        <a:bodyPr/>
        <a:lstStyle/>
        <a:p>
          <a:r>
            <a:rPr lang="en-US" dirty="0"/>
            <a:t>Customer Supplied Material</a:t>
          </a:r>
        </a:p>
      </dgm:t>
    </dgm:pt>
    <dgm:pt modelId="{1F9C5741-35F3-B844-A44B-BBA6533F4D83}" type="parTrans" cxnId="{CF7F8FAD-F23A-484E-806F-B832B3D0E479}">
      <dgm:prSet/>
      <dgm:spPr/>
      <dgm:t>
        <a:bodyPr/>
        <a:lstStyle/>
        <a:p>
          <a:endParaRPr lang="en-US"/>
        </a:p>
      </dgm:t>
    </dgm:pt>
    <dgm:pt modelId="{9F8AAEB4-BA42-A04B-A8A8-9F01040A240C}" type="sibTrans" cxnId="{CF7F8FAD-F23A-484E-806F-B832B3D0E479}">
      <dgm:prSet/>
      <dgm:spPr/>
      <dgm:t>
        <a:bodyPr/>
        <a:lstStyle/>
        <a:p>
          <a:endParaRPr lang="en-US"/>
        </a:p>
      </dgm:t>
    </dgm:pt>
    <dgm:pt modelId="{3B26D8A7-52E8-4D4F-9BF5-7EF9389C3963}">
      <dgm:prSet phldrT="[Text]"/>
      <dgm:spPr/>
      <dgm:t>
        <a:bodyPr/>
        <a:lstStyle/>
        <a:p>
          <a:r>
            <a:rPr lang="en-US" dirty="0"/>
            <a:t>Sort</a:t>
          </a:r>
        </a:p>
      </dgm:t>
    </dgm:pt>
    <dgm:pt modelId="{7B2C96A7-E9D8-FC4B-A1D7-F3B508BDA2F3}" type="parTrans" cxnId="{EB5665F3-C84C-4B4E-848B-B8FAB6972EFA}">
      <dgm:prSet/>
      <dgm:spPr/>
      <dgm:t>
        <a:bodyPr/>
        <a:lstStyle/>
        <a:p>
          <a:endParaRPr lang="en-US"/>
        </a:p>
      </dgm:t>
    </dgm:pt>
    <dgm:pt modelId="{EE0B5397-4694-9940-8923-2F3F1C5A6FB8}" type="sibTrans" cxnId="{EB5665F3-C84C-4B4E-848B-B8FAB6972EFA}">
      <dgm:prSet/>
      <dgm:spPr/>
      <dgm:t>
        <a:bodyPr/>
        <a:lstStyle/>
        <a:p>
          <a:endParaRPr lang="en-US"/>
        </a:p>
      </dgm:t>
    </dgm:pt>
    <dgm:pt modelId="{CA2D0F99-28A9-FF46-A2AB-AFEAF68DB7CD}">
      <dgm:prSet phldrT="[Text]"/>
      <dgm:spPr/>
      <dgm:t>
        <a:bodyPr/>
        <a:lstStyle/>
        <a:p>
          <a:r>
            <a:rPr lang="en-US" dirty="0"/>
            <a:t>Metals</a:t>
          </a:r>
        </a:p>
      </dgm:t>
    </dgm:pt>
    <dgm:pt modelId="{0A1736C4-9453-F243-9E95-BA4D88B3E9E6}" type="parTrans" cxnId="{A62869F1-F00C-8F45-ACBF-523B4C5BBE2B}">
      <dgm:prSet/>
      <dgm:spPr/>
      <dgm:t>
        <a:bodyPr/>
        <a:lstStyle/>
        <a:p>
          <a:endParaRPr lang="en-US"/>
        </a:p>
      </dgm:t>
    </dgm:pt>
    <dgm:pt modelId="{20D664D8-00D8-114A-9766-68278ACC36D1}" type="sibTrans" cxnId="{A62869F1-F00C-8F45-ACBF-523B4C5BBE2B}">
      <dgm:prSet/>
      <dgm:spPr/>
      <dgm:t>
        <a:bodyPr/>
        <a:lstStyle/>
        <a:p>
          <a:endParaRPr lang="en-US"/>
        </a:p>
      </dgm:t>
    </dgm:pt>
    <dgm:pt modelId="{4D28FF62-C15B-D748-A2E8-ADF5C4FA6728}">
      <dgm:prSet phldrT="[Text]"/>
      <dgm:spPr/>
      <dgm:t>
        <a:bodyPr/>
        <a:lstStyle/>
        <a:p>
          <a:r>
            <a:rPr lang="en-US" dirty="0"/>
            <a:t>Non-Metals</a:t>
          </a:r>
        </a:p>
      </dgm:t>
    </dgm:pt>
    <dgm:pt modelId="{81581703-8ACF-AD44-957F-251202AE2403}" type="parTrans" cxnId="{AB2EC760-B419-A34E-BAC7-1E94BD9D20EB}">
      <dgm:prSet/>
      <dgm:spPr/>
      <dgm:t>
        <a:bodyPr/>
        <a:lstStyle/>
        <a:p>
          <a:endParaRPr lang="en-US"/>
        </a:p>
      </dgm:t>
    </dgm:pt>
    <dgm:pt modelId="{677D6415-F540-D345-A6BB-DF4881326DE9}" type="sibTrans" cxnId="{AB2EC760-B419-A34E-BAC7-1E94BD9D20EB}">
      <dgm:prSet/>
      <dgm:spPr/>
      <dgm:t>
        <a:bodyPr/>
        <a:lstStyle/>
        <a:p>
          <a:endParaRPr lang="en-US"/>
        </a:p>
      </dgm:t>
    </dgm:pt>
    <dgm:pt modelId="{812D8CA7-0697-2948-9108-3BDCC3CEEA0F}">
      <dgm:prSet phldrT="[Text]"/>
      <dgm:spPr/>
      <dgm:t>
        <a:bodyPr/>
        <a:lstStyle/>
        <a:p>
          <a:r>
            <a:rPr lang="en-US" dirty="0"/>
            <a:t>Strip</a:t>
          </a:r>
        </a:p>
      </dgm:t>
    </dgm:pt>
    <dgm:pt modelId="{3815E010-2248-4940-B5FF-E37DD2235636}" type="parTrans" cxnId="{61F1002E-4852-0341-9131-C50C2E491304}">
      <dgm:prSet/>
      <dgm:spPr/>
      <dgm:t>
        <a:bodyPr/>
        <a:lstStyle/>
        <a:p>
          <a:endParaRPr lang="en-US"/>
        </a:p>
      </dgm:t>
    </dgm:pt>
    <dgm:pt modelId="{3AA77A0D-ABC1-3B49-816B-E93901F64108}" type="sibTrans" cxnId="{61F1002E-4852-0341-9131-C50C2E491304}">
      <dgm:prSet/>
      <dgm:spPr/>
      <dgm:t>
        <a:bodyPr/>
        <a:lstStyle/>
        <a:p>
          <a:endParaRPr lang="en-US"/>
        </a:p>
      </dgm:t>
    </dgm:pt>
    <dgm:pt modelId="{02B7C0FB-3D10-A74F-88C2-8A196BA30193}">
      <dgm:prSet phldrT="[Text]"/>
      <dgm:spPr/>
      <dgm:t>
        <a:bodyPr/>
        <a:lstStyle/>
        <a:p>
          <a:r>
            <a:rPr lang="en-US" dirty="0"/>
            <a:t>Metals Strip</a:t>
          </a:r>
        </a:p>
      </dgm:t>
    </dgm:pt>
    <dgm:pt modelId="{1301F727-EA37-6B48-A7F9-AA80018C1ECD}" type="parTrans" cxnId="{C642F7FC-8C7D-0E4F-A19C-5B692D5F474B}">
      <dgm:prSet/>
      <dgm:spPr/>
      <dgm:t>
        <a:bodyPr/>
        <a:lstStyle/>
        <a:p>
          <a:endParaRPr lang="en-US"/>
        </a:p>
      </dgm:t>
    </dgm:pt>
    <dgm:pt modelId="{DA20A0CF-229D-B248-97F7-2DD1E3FC73BA}" type="sibTrans" cxnId="{C642F7FC-8C7D-0E4F-A19C-5B692D5F474B}">
      <dgm:prSet/>
      <dgm:spPr/>
      <dgm:t>
        <a:bodyPr/>
        <a:lstStyle/>
        <a:p>
          <a:endParaRPr lang="en-US"/>
        </a:p>
      </dgm:t>
    </dgm:pt>
    <dgm:pt modelId="{F0B5D837-9905-3B45-8492-286334923656}">
      <dgm:prSet phldrT="[Text]"/>
      <dgm:spPr/>
      <dgm:t>
        <a:bodyPr/>
        <a:lstStyle/>
        <a:p>
          <a:r>
            <a:rPr lang="en-US" dirty="0"/>
            <a:t>Non-Metals Strip</a:t>
          </a:r>
        </a:p>
      </dgm:t>
    </dgm:pt>
    <dgm:pt modelId="{CF7FAA80-0C05-1342-A863-22B8763DA589}" type="parTrans" cxnId="{A5108127-1070-874C-A565-6FA5FBED6FA4}">
      <dgm:prSet/>
      <dgm:spPr/>
      <dgm:t>
        <a:bodyPr/>
        <a:lstStyle/>
        <a:p>
          <a:endParaRPr lang="en-US"/>
        </a:p>
      </dgm:t>
    </dgm:pt>
    <dgm:pt modelId="{D9A9925A-41E2-4D4C-8C3A-A43147C330A7}" type="sibTrans" cxnId="{A5108127-1070-874C-A565-6FA5FBED6FA4}">
      <dgm:prSet/>
      <dgm:spPr/>
      <dgm:t>
        <a:bodyPr/>
        <a:lstStyle/>
        <a:p>
          <a:endParaRPr lang="en-US"/>
        </a:p>
      </dgm:t>
    </dgm:pt>
    <dgm:pt modelId="{35140E03-2740-B943-A2D1-8F91F7655167}">
      <dgm:prSet phldrT="[Text]"/>
      <dgm:spPr/>
      <dgm:t>
        <a:bodyPr/>
        <a:lstStyle/>
        <a:p>
          <a:r>
            <a:rPr lang="en-US" dirty="0"/>
            <a:t>Polish</a:t>
          </a:r>
        </a:p>
      </dgm:t>
    </dgm:pt>
    <dgm:pt modelId="{AB22B9FD-C161-9445-B0A7-AF9CED27CF33}" type="parTrans" cxnId="{33871FF6-4FBA-AA49-91F6-500C081854D3}">
      <dgm:prSet/>
      <dgm:spPr/>
      <dgm:t>
        <a:bodyPr/>
        <a:lstStyle/>
        <a:p>
          <a:endParaRPr lang="en-US"/>
        </a:p>
      </dgm:t>
    </dgm:pt>
    <dgm:pt modelId="{52629017-6383-EF45-B90F-981ADA29DD20}" type="sibTrans" cxnId="{33871FF6-4FBA-AA49-91F6-500C081854D3}">
      <dgm:prSet/>
      <dgm:spPr/>
      <dgm:t>
        <a:bodyPr/>
        <a:lstStyle/>
        <a:p>
          <a:endParaRPr lang="en-US"/>
        </a:p>
      </dgm:t>
    </dgm:pt>
    <dgm:pt modelId="{66B4A332-0D93-3341-87EC-957F11F0863C}">
      <dgm:prSet phldrT="[Text]"/>
      <dgm:spPr/>
      <dgm:t>
        <a:bodyPr/>
        <a:lstStyle/>
        <a:p>
          <a:r>
            <a:rPr lang="en-US" dirty="0"/>
            <a:t>Other Categories/Binning</a:t>
          </a:r>
        </a:p>
      </dgm:t>
    </dgm:pt>
    <dgm:pt modelId="{4E4B5825-446A-F144-BF15-6DD2EE21794B}" type="parTrans" cxnId="{F0777FE6-BC78-494F-8E84-1E31052501E8}">
      <dgm:prSet/>
      <dgm:spPr/>
      <dgm:t>
        <a:bodyPr/>
        <a:lstStyle/>
        <a:p>
          <a:endParaRPr lang="en-US"/>
        </a:p>
      </dgm:t>
    </dgm:pt>
    <dgm:pt modelId="{20C3A135-AABF-5644-8E6C-11E51A559DB9}" type="sibTrans" cxnId="{F0777FE6-BC78-494F-8E84-1E31052501E8}">
      <dgm:prSet/>
      <dgm:spPr/>
      <dgm:t>
        <a:bodyPr/>
        <a:lstStyle/>
        <a:p>
          <a:endParaRPr lang="en-US"/>
        </a:p>
      </dgm:t>
    </dgm:pt>
    <dgm:pt modelId="{F64B5FFB-8BDC-444C-B3C4-46BFEC4925E5}">
      <dgm:prSet phldrT="[Text]"/>
      <dgm:spPr/>
      <dgm:t>
        <a:bodyPr/>
        <a:lstStyle/>
        <a:p>
          <a:r>
            <a:rPr lang="en-US" dirty="0"/>
            <a:t>RCA Clean (SC1 and SC2)</a:t>
          </a:r>
        </a:p>
      </dgm:t>
    </dgm:pt>
    <dgm:pt modelId="{A467425E-5780-FD4A-A7FB-C3564E9FB498}" type="parTrans" cxnId="{E429FBF0-5789-994C-9F9E-53399D68D1D4}">
      <dgm:prSet/>
      <dgm:spPr/>
      <dgm:t>
        <a:bodyPr/>
        <a:lstStyle/>
        <a:p>
          <a:endParaRPr lang="en-US"/>
        </a:p>
      </dgm:t>
    </dgm:pt>
    <dgm:pt modelId="{EBB925F7-FF50-1A44-BAFD-F4460BB40E75}" type="sibTrans" cxnId="{E429FBF0-5789-994C-9F9E-53399D68D1D4}">
      <dgm:prSet/>
      <dgm:spPr/>
      <dgm:t>
        <a:bodyPr/>
        <a:lstStyle/>
        <a:p>
          <a:endParaRPr lang="en-US"/>
        </a:p>
      </dgm:t>
    </dgm:pt>
    <dgm:pt modelId="{65D1E581-BC6C-1040-BAAF-82B7A088E3FF}">
      <dgm:prSet phldrT="[Text]"/>
      <dgm:spPr/>
      <dgm:t>
        <a:bodyPr/>
        <a:lstStyle/>
        <a:p>
          <a:r>
            <a:rPr lang="en-US" dirty="0"/>
            <a:t>Clean</a:t>
          </a:r>
        </a:p>
      </dgm:t>
    </dgm:pt>
    <dgm:pt modelId="{ED9FAE0E-9249-5840-A886-F58D4CE872E8}" type="parTrans" cxnId="{1E5EBBF1-A94E-5443-BE7B-41E560E16094}">
      <dgm:prSet/>
      <dgm:spPr/>
      <dgm:t>
        <a:bodyPr/>
        <a:lstStyle/>
        <a:p>
          <a:endParaRPr lang="en-US"/>
        </a:p>
      </dgm:t>
    </dgm:pt>
    <dgm:pt modelId="{FC9B581E-1569-994A-878D-04ABBC94556F}" type="sibTrans" cxnId="{1E5EBBF1-A94E-5443-BE7B-41E560E16094}">
      <dgm:prSet/>
      <dgm:spPr/>
      <dgm:t>
        <a:bodyPr/>
        <a:lstStyle/>
        <a:p>
          <a:endParaRPr lang="en-US"/>
        </a:p>
      </dgm:t>
    </dgm:pt>
    <dgm:pt modelId="{1DD338BD-2642-FE4F-B6FF-99C07671855D}">
      <dgm:prSet phldrT="[Text]"/>
      <dgm:spPr/>
      <dgm:t>
        <a:bodyPr/>
        <a:lstStyle/>
        <a:p>
          <a:r>
            <a:rPr lang="en-US" dirty="0"/>
            <a:t>Stock Removal</a:t>
          </a:r>
        </a:p>
      </dgm:t>
    </dgm:pt>
    <dgm:pt modelId="{7603A972-4AE6-5340-A707-1A65906BD50E}" type="parTrans" cxnId="{EF93492E-9E93-8541-894C-D2B4F7D05D82}">
      <dgm:prSet/>
      <dgm:spPr/>
      <dgm:t>
        <a:bodyPr/>
        <a:lstStyle/>
        <a:p>
          <a:endParaRPr lang="en-US"/>
        </a:p>
      </dgm:t>
    </dgm:pt>
    <dgm:pt modelId="{9F564D73-A805-1D43-BFB0-CE854C69C7F0}" type="sibTrans" cxnId="{EF93492E-9E93-8541-894C-D2B4F7D05D82}">
      <dgm:prSet/>
      <dgm:spPr/>
      <dgm:t>
        <a:bodyPr/>
        <a:lstStyle/>
        <a:p>
          <a:endParaRPr lang="en-US"/>
        </a:p>
      </dgm:t>
    </dgm:pt>
    <dgm:pt modelId="{B0D59CFE-9E43-494F-B25E-25EF8FD6C51E}">
      <dgm:prSet phldrT="[Text]"/>
      <dgm:spPr/>
      <dgm:t>
        <a:bodyPr/>
        <a:lstStyle/>
        <a:p>
          <a:r>
            <a:rPr lang="en-US" dirty="0"/>
            <a:t>Final Polish</a:t>
          </a:r>
        </a:p>
      </dgm:t>
    </dgm:pt>
    <dgm:pt modelId="{EE1C1136-6ACB-DD4A-A3AB-391AD5018899}" type="parTrans" cxnId="{4208A031-FA3B-BF43-AB59-E1707EB1D67D}">
      <dgm:prSet/>
      <dgm:spPr/>
      <dgm:t>
        <a:bodyPr/>
        <a:lstStyle/>
        <a:p>
          <a:endParaRPr lang="en-US"/>
        </a:p>
      </dgm:t>
    </dgm:pt>
    <dgm:pt modelId="{C7D72CAE-6C1F-2449-BB17-E5E477FEF85C}" type="sibTrans" cxnId="{4208A031-FA3B-BF43-AB59-E1707EB1D67D}">
      <dgm:prSet/>
      <dgm:spPr/>
      <dgm:t>
        <a:bodyPr/>
        <a:lstStyle/>
        <a:p>
          <a:endParaRPr lang="en-US"/>
        </a:p>
      </dgm:t>
    </dgm:pt>
    <dgm:pt modelId="{2D0BE9C6-8FA8-2041-8FF9-C1C0D61484CF}">
      <dgm:prSet phldrT="[Text]"/>
      <dgm:spPr/>
      <dgm:t>
        <a:bodyPr/>
        <a:lstStyle/>
        <a:p>
          <a:r>
            <a:rPr lang="en-US" dirty="0"/>
            <a:t>Inspection/QC Bliss</a:t>
          </a:r>
        </a:p>
      </dgm:t>
    </dgm:pt>
    <dgm:pt modelId="{995DDC43-2391-7645-8F8B-93FA4B1F3AD8}" type="parTrans" cxnId="{B49A99F1-BB84-8C45-8015-8E0B06ADEF7F}">
      <dgm:prSet/>
      <dgm:spPr/>
      <dgm:t>
        <a:bodyPr/>
        <a:lstStyle/>
        <a:p>
          <a:endParaRPr lang="en-US"/>
        </a:p>
      </dgm:t>
    </dgm:pt>
    <dgm:pt modelId="{1BD4BD0B-81BA-234F-B15C-7183524960B0}" type="sibTrans" cxnId="{B49A99F1-BB84-8C45-8015-8E0B06ADEF7F}">
      <dgm:prSet/>
      <dgm:spPr/>
      <dgm:t>
        <a:bodyPr/>
        <a:lstStyle/>
        <a:p>
          <a:endParaRPr lang="en-US"/>
        </a:p>
      </dgm:t>
    </dgm:pt>
    <dgm:pt modelId="{4569D3A7-3493-644E-8D23-A8CA5B8DD488}">
      <dgm:prSet phldrT="[Text]"/>
      <dgm:spPr/>
      <dgm:t>
        <a:bodyPr/>
        <a:lstStyle/>
        <a:p>
          <a:r>
            <a:rPr lang="en-US" dirty="0"/>
            <a:t>Packaging</a:t>
          </a:r>
        </a:p>
      </dgm:t>
    </dgm:pt>
    <dgm:pt modelId="{2CD0DDB2-657F-7E4D-9187-455A22412154}" type="parTrans" cxnId="{EC2C6087-2166-854B-8C76-70CB57BE1E25}">
      <dgm:prSet/>
      <dgm:spPr/>
      <dgm:t>
        <a:bodyPr/>
        <a:lstStyle/>
        <a:p>
          <a:endParaRPr lang="en-US"/>
        </a:p>
      </dgm:t>
    </dgm:pt>
    <dgm:pt modelId="{7F44785E-AB85-714A-9D21-4D68F8BD7C29}" type="sibTrans" cxnId="{EC2C6087-2166-854B-8C76-70CB57BE1E25}">
      <dgm:prSet/>
      <dgm:spPr/>
      <dgm:t>
        <a:bodyPr/>
        <a:lstStyle/>
        <a:p>
          <a:endParaRPr lang="en-US"/>
        </a:p>
      </dgm:t>
    </dgm:pt>
    <dgm:pt modelId="{DA2113E2-1A48-DF46-97C7-96D9F6730317}">
      <dgm:prSet phldrT="[Text]"/>
      <dgm:spPr/>
      <dgm:t>
        <a:bodyPr/>
        <a:lstStyle/>
        <a:p>
          <a:r>
            <a:rPr lang="en-US" dirty="0"/>
            <a:t>Visual  ≤15@0.5µm</a:t>
          </a:r>
        </a:p>
      </dgm:t>
    </dgm:pt>
    <dgm:pt modelId="{885937F7-2DB3-E341-848E-BC55AC1FE3E2}" type="parTrans" cxnId="{E4732E3F-82E7-F647-BA9A-6596D13CE288}">
      <dgm:prSet/>
      <dgm:spPr/>
      <dgm:t>
        <a:bodyPr/>
        <a:lstStyle/>
        <a:p>
          <a:endParaRPr lang="en-US"/>
        </a:p>
      </dgm:t>
    </dgm:pt>
    <dgm:pt modelId="{8F7E1F2E-F2EE-BF43-B5CA-ECA66A0B4AA6}" type="sibTrans" cxnId="{E4732E3F-82E7-F647-BA9A-6596D13CE288}">
      <dgm:prSet/>
      <dgm:spPr/>
      <dgm:t>
        <a:bodyPr/>
        <a:lstStyle/>
        <a:p>
          <a:endParaRPr lang="en-US"/>
        </a:p>
      </dgm:t>
    </dgm:pt>
    <dgm:pt modelId="{AB8E04B6-266E-E241-AA70-C12175885BBA}">
      <dgm:prSet phldrT="[Text]"/>
      <dgm:spPr/>
      <dgm:t>
        <a:bodyPr/>
        <a:lstStyle/>
        <a:p>
          <a:r>
            <a:rPr lang="en-US" dirty="0"/>
            <a:t>KLA-Tencor 6220 ≤30@0.16µm</a:t>
          </a:r>
        </a:p>
      </dgm:t>
    </dgm:pt>
    <dgm:pt modelId="{F191952A-6CA7-C049-A70A-8250ABA47B42}" type="parTrans" cxnId="{DC16E295-C60C-CE40-9817-54B52A5AE6CB}">
      <dgm:prSet/>
      <dgm:spPr/>
      <dgm:t>
        <a:bodyPr/>
        <a:lstStyle/>
        <a:p>
          <a:endParaRPr lang="en-US"/>
        </a:p>
      </dgm:t>
    </dgm:pt>
    <dgm:pt modelId="{DF73975D-CB20-164C-8726-A322EDBF0468}" type="sibTrans" cxnId="{DC16E295-C60C-CE40-9817-54B52A5AE6CB}">
      <dgm:prSet/>
      <dgm:spPr/>
      <dgm:t>
        <a:bodyPr/>
        <a:lstStyle/>
        <a:p>
          <a:endParaRPr lang="en-US"/>
        </a:p>
      </dgm:t>
    </dgm:pt>
    <dgm:pt modelId="{5929ACC4-7210-184B-9443-0B5C4C6AC983}">
      <dgm:prSet phldrT="[Text]"/>
      <dgm:spPr/>
      <dgm:t>
        <a:bodyPr/>
        <a:lstStyle/>
        <a:p>
          <a:r>
            <a:rPr lang="en-US" dirty="0"/>
            <a:t>Desiccant</a:t>
          </a:r>
        </a:p>
      </dgm:t>
    </dgm:pt>
    <dgm:pt modelId="{096FD708-0D3A-3F44-9B8D-9F06AAFC54BE}" type="parTrans" cxnId="{9FB48E0B-9C3F-6846-A45C-BF6D7FA9454D}">
      <dgm:prSet/>
      <dgm:spPr/>
      <dgm:t>
        <a:bodyPr/>
        <a:lstStyle/>
        <a:p>
          <a:endParaRPr lang="en-US"/>
        </a:p>
      </dgm:t>
    </dgm:pt>
    <dgm:pt modelId="{CBCDE8E0-CA79-2B42-B727-6D2B36F79719}" type="sibTrans" cxnId="{9FB48E0B-9C3F-6846-A45C-BF6D7FA9454D}">
      <dgm:prSet/>
      <dgm:spPr/>
      <dgm:t>
        <a:bodyPr/>
        <a:lstStyle/>
        <a:p>
          <a:endParaRPr lang="en-US"/>
        </a:p>
      </dgm:t>
    </dgm:pt>
    <dgm:pt modelId="{1B290242-D901-BD46-A8ED-9E7B2229E43B}">
      <dgm:prSet phldrT="[Text]"/>
      <dgm:spPr/>
      <dgm:t>
        <a:bodyPr/>
        <a:lstStyle/>
        <a:p>
          <a:r>
            <a:rPr lang="en-US" dirty="0"/>
            <a:t>Poly &amp;/or Foil bags</a:t>
          </a:r>
        </a:p>
      </dgm:t>
    </dgm:pt>
    <dgm:pt modelId="{67FE65F2-FDDB-F04D-9EDA-DEE9AE11D616}" type="parTrans" cxnId="{A5D92B94-1EBD-DF41-810B-34D639548AD8}">
      <dgm:prSet/>
      <dgm:spPr/>
      <dgm:t>
        <a:bodyPr/>
        <a:lstStyle/>
        <a:p>
          <a:endParaRPr lang="en-US"/>
        </a:p>
      </dgm:t>
    </dgm:pt>
    <dgm:pt modelId="{5D3C484F-22BD-BF41-83A5-8625D982C0BA}" type="sibTrans" cxnId="{A5D92B94-1EBD-DF41-810B-34D639548AD8}">
      <dgm:prSet/>
      <dgm:spPr/>
      <dgm:t>
        <a:bodyPr/>
        <a:lstStyle/>
        <a:p>
          <a:endParaRPr lang="en-US"/>
        </a:p>
      </dgm:t>
    </dgm:pt>
    <dgm:pt modelId="{24479D40-FC56-9F4D-A435-88B634C6FD0B}">
      <dgm:prSet phldrT="[Text]"/>
      <dgm:spPr/>
      <dgm:t>
        <a:bodyPr/>
        <a:lstStyle/>
        <a:p>
          <a:r>
            <a:rPr lang="en-US" dirty="0"/>
            <a:t>Unique Reclaim Lot ID Issued</a:t>
          </a:r>
        </a:p>
      </dgm:t>
    </dgm:pt>
    <dgm:pt modelId="{65C9A654-331C-B449-8D79-D4FCC16749F0}" type="parTrans" cxnId="{236A659C-1BBA-0F49-84BC-84B19F5D8524}">
      <dgm:prSet/>
      <dgm:spPr/>
      <dgm:t>
        <a:bodyPr/>
        <a:lstStyle/>
        <a:p>
          <a:endParaRPr lang="en-US"/>
        </a:p>
      </dgm:t>
    </dgm:pt>
    <dgm:pt modelId="{9F61683F-972D-A24C-910E-3D31A8859EB0}" type="sibTrans" cxnId="{236A659C-1BBA-0F49-84BC-84B19F5D8524}">
      <dgm:prSet/>
      <dgm:spPr/>
      <dgm:t>
        <a:bodyPr/>
        <a:lstStyle/>
        <a:p>
          <a:endParaRPr lang="en-US"/>
        </a:p>
      </dgm:t>
    </dgm:pt>
    <dgm:pt modelId="{E1A54455-E4BD-2D4D-BE55-44451D8BF012}">
      <dgm:prSet phldrT="[Text]"/>
      <dgm:spPr/>
      <dgm:t>
        <a:bodyPr/>
        <a:lstStyle/>
        <a:p>
          <a:r>
            <a:rPr lang="en-US" dirty="0"/>
            <a:t>Spec Verification &amp; WPO Submission</a:t>
          </a:r>
        </a:p>
      </dgm:t>
    </dgm:pt>
    <dgm:pt modelId="{C6CED0F5-6F72-8E41-82AF-CF7127B5CFBC}" type="parTrans" cxnId="{EDC9D420-8FBE-404E-8008-A6632BEFD178}">
      <dgm:prSet/>
      <dgm:spPr/>
      <dgm:t>
        <a:bodyPr/>
        <a:lstStyle/>
        <a:p>
          <a:endParaRPr lang="en-US"/>
        </a:p>
      </dgm:t>
    </dgm:pt>
    <dgm:pt modelId="{D6D46657-CE53-134D-B171-6250B4B2A876}" type="sibTrans" cxnId="{EDC9D420-8FBE-404E-8008-A6632BEFD178}">
      <dgm:prSet/>
      <dgm:spPr/>
      <dgm:t>
        <a:bodyPr/>
        <a:lstStyle/>
        <a:p>
          <a:endParaRPr lang="en-US"/>
        </a:p>
      </dgm:t>
    </dgm:pt>
    <dgm:pt modelId="{946E7E4D-4C91-8044-9A2A-1B234AE194AE}">
      <dgm:prSet phldrT="[Text]"/>
      <dgm:spPr/>
      <dgm:t>
        <a:bodyPr/>
        <a:lstStyle/>
        <a:p>
          <a:r>
            <a:rPr lang="en-US" dirty="0"/>
            <a:t>Scrub</a:t>
          </a:r>
        </a:p>
      </dgm:t>
    </dgm:pt>
    <dgm:pt modelId="{4A9947BF-1B65-9E4E-9DDE-7746BE1742C3}" type="parTrans" cxnId="{7EE4D4F9-57C6-8948-94E6-42D7985635A9}">
      <dgm:prSet/>
      <dgm:spPr/>
      <dgm:t>
        <a:bodyPr/>
        <a:lstStyle/>
        <a:p>
          <a:endParaRPr lang="en-US"/>
        </a:p>
      </dgm:t>
    </dgm:pt>
    <dgm:pt modelId="{4DFFDEDE-38B1-644E-A9E0-8016BB48BC81}" type="sibTrans" cxnId="{7EE4D4F9-57C6-8948-94E6-42D7985635A9}">
      <dgm:prSet/>
      <dgm:spPr/>
      <dgm:t>
        <a:bodyPr/>
        <a:lstStyle/>
        <a:p>
          <a:endParaRPr lang="en-US"/>
        </a:p>
      </dgm:t>
    </dgm:pt>
    <dgm:pt modelId="{C6F6C3D8-F743-3048-A1E4-D248754CC7B4}">
      <dgm:prSet phldrT="[Text]"/>
      <dgm:spPr/>
      <dgm:t>
        <a:bodyPr/>
        <a:lstStyle/>
        <a:p>
          <a:r>
            <a:rPr lang="en-US" dirty="0" err="1"/>
            <a:t>Megasonic</a:t>
          </a:r>
          <a:endParaRPr lang="en-US" dirty="0"/>
        </a:p>
      </dgm:t>
    </dgm:pt>
    <dgm:pt modelId="{FD8EDF84-CF29-0942-AF7C-044BC55B420F}" type="parTrans" cxnId="{F4FCF9C8-3128-F24A-AE2D-1B94560F8CE2}">
      <dgm:prSet/>
      <dgm:spPr/>
      <dgm:t>
        <a:bodyPr/>
        <a:lstStyle/>
        <a:p>
          <a:endParaRPr lang="en-US"/>
        </a:p>
      </dgm:t>
    </dgm:pt>
    <dgm:pt modelId="{5F82DDE4-A6F7-9B4E-B2DD-85FD108765E8}" type="sibTrans" cxnId="{F4FCF9C8-3128-F24A-AE2D-1B94560F8CE2}">
      <dgm:prSet/>
      <dgm:spPr/>
      <dgm:t>
        <a:bodyPr/>
        <a:lstStyle/>
        <a:p>
          <a:endParaRPr lang="en-US"/>
        </a:p>
      </dgm:t>
    </dgm:pt>
    <dgm:pt modelId="{1FDE6D1B-7205-8941-A78E-9092FF7BAD0D}" type="pres">
      <dgm:prSet presAssocID="{0FBAC88D-FB6A-6D41-866F-459DDD0BCD3D}" presName="linearFlow" presStyleCnt="0">
        <dgm:presLayoutVars>
          <dgm:dir/>
          <dgm:animLvl val="lvl"/>
          <dgm:resizeHandles val="exact"/>
        </dgm:presLayoutVars>
      </dgm:prSet>
      <dgm:spPr/>
    </dgm:pt>
    <dgm:pt modelId="{41B81F6F-8BE3-754D-8C73-4C25DC42EBB1}" type="pres">
      <dgm:prSet presAssocID="{B471A598-86E4-034F-8953-463A52A4BDE3}" presName="composite" presStyleCnt="0"/>
      <dgm:spPr/>
    </dgm:pt>
    <dgm:pt modelId="{0676D7EC-68CD-3B46-8C24-9BA07DCF3C07}" type="pres">
      <dgm:prSet presAssocID="{B471A598-86E4-034F-8953-463A52A4BDE3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38EBE467-C1BE-F747-9663-D4A20C7F988B}" type="pres">
      <dgm:prSet presAssocID="{B471A598-86E4-034F-8953-463A52A4BDE3}" presName="descendantText" presStyleLbl="alignAcc1" presStyleIdx="0" presStyleCnt="7" custLinFactNeighborY="-249">
        <dgm:presLayoutVars>
          <dgm:bulletEnabled val="1"/>
        </dgm:presLayoutVars>
      </dgm:prSet>
      <dgm:spPr/>
    </dgm:pt>
    <dgm:pt modelId="{7CEF280B-8FAF-F946-A41F-B72B6BB51717}" type="pres">
      <dgm:prSet presAssocID="{8FFF1F4B-41F0-2247-A6E2-A8578F3355E0}" presName="sp" presStyleCnt="0"/>
      <dgm:spPr/>
    </dgm:pt>
    <dgm:pt modelId="{68ABFE2C-65E1-9247-BAAE-180FA525B7D3}" type="pres">
      <dgm:prSet presAssocID="{3B26D8A7-52E8-4D4F-9BF5-7EF9389C3963}" presName="composite" presStyleCnt="0"/>
      <dgm:spPr/>
    </dgm:pt>
    <dgm:pt modelId="{11E161F4-D01C-3447-89F2-EA39A7F7B89A}" type="pres">
      <dgm:prSet presAssocID="{3B26D8A7-52E8-4D4F-9BF5-7EF9389C3963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CD6F8DBA-23D5-1F44-A769-A69732390A19}" type="pres">
      <dgm:prSet presAssocID="{3B26D8A7-52E8-4D4F-9BF5-7EF9389C3963}" presName="descendantText" presStyleLbl="alignAcc1" presStyleIdx="1" presStyleCnt="7">
        <dgm:presLayoutVars>
          <dgm:bulletEnabled val="1"/>
        </dgm:presLayoutVars>
      </dgm:prSet>
      <dgm:spPr/>
    </dgm:pt>
    <dgm:pt modelId="{8BC33E9A-6701-F940-95AC-3A153FE35E4A}" type="pres">
      <dgm:prSet presAssocID="{EE0B5397-4694-9940-8923-2F3F1C5A6FB8}" presName="sp" presStyleCnt="0"/>
      <dgm:spPr/>
    </dgm:pt>
    <dgm:pt modelId="{183BD337-D3BD-9541-B14B-F225E49AF7DB}" type="pres">
      <dgm:prSet presAssocID="{812D8CA7-0697-2948-9108-3BDCC3CEEA0F}" presName="composite" presStyleCnt="0"/>
      <dgm:spPr/>
    </dgm:pt>
    <dgm:pt modelId="{E5C0835F-D561-D746-9638-BA6DFFCD6576}" type="pres">
      <dgm:prSet presAssocID="{812D8CA7-0697-2948-9108-3BDCC3CEEA0F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CABA0EBC-757F-AE41-A1A5-210DC1B1C6B0}" type="pres">
      <dgm:prSet presAssocID="{812D8CA7-0697-2948-9108-3BDCC3CEEA0F}" presName="descendantText" presStyleLbl="alignAcc1" presStyleIdx="2" presStyleCnt="7">
        <dgm:presLayoutVars>
          <dgm:bulletEnabled val="1"/>
        </dgm:presLayoutVars>
      </dgm:prSet>
      <dgm:spPr/>
    </dgm:pt>
    <dgm:pt modelId="{153B890B-4E33-7D4A-A096-46039CBA93B3}" type="pres">
      <dgm:prSet presAssocID="{3AA77A0D-ABC1-3B49-816B-E93901F64108}" presName="sp" presStyleCnt="0"/>
      <dgm:spPr/>
    </dgm:pt>
    <dgm:pt modelId="{75CCE974-93FF-DA4C-AF9E-8DBD54BF1C82}" type="pres">
      <dgm:prSet presAssocID="{35140E03-2740-B943-A2D1-8F91F7655167}" presName="composite" presStyleCnt="0"/>
      <dgm:spPr/>
    </dgm:pt>
    <dgm:pt modelId="{3ED68301-412C-9446-BBEA-CA4138B2A1F9}" type="pres">
      <dgm:prSet presAssocID="{35140E03-2740-B943-A2D1-8F91F7655167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5F061FA0-4988-ED4C-AD1F-77358BE9492E}" type="pres">
      <dgm:prSet presAssocID="{35140E03-2740-B943-A2D1-8F91F7655167}" presName="descendantText" presStyleLbl="alignAcc1" presStyleIdx="3" presStyleCnt="7">
        <dgm:presLayoutVars>
          <dgm:bulletEnabled val="1"/>
        </dgm:presLayoutVars>
      </dgm:prSet>
      <dgm:spPr/>
    </dgm:pt>
    <dgm:pt modelId="{8386432F-8CBE-A446-88AD-8FB322D2F83A}" type="pres">
      <dgm:prSet presAssocID="{52629017-6383-EF45-B90F-981ADA29DD20}" presName="sp" presStyleCnt="0"/>
      <dgm:spPr/>
    </dgm:pt>
    <dgm:pt modelId="{F1E97BFC-3F25-BF4C-A687-03A7F38EAE12}" type="pres">
      <dgm:prSet presAssocID="{65D1E581-BC6C-1040-BAAF-82B7A088E3FF}" presName="composite" presStyleCnt="0"/>
      <dgm:spPr/>
    </dgm:pt>
    <dgm:pt modelId="{71D330A5-2FD4-9D4F-B721-6299478F969D}" type="pres">
      <dgm:prSet presAssocID="{65D1E581-BC6C-1040-BAAF-82B7A088E3FF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2B2EC275-7A9D-6640-855D-159424EE2214}" type="pres">
      <dgm:prSet presAssocID="{65D1E581-BC6C-1040-BAAF-82B7A088E3FF}" presName="descendantText" presStyleLbl="alignAcc1" presStyleIdx="4" presStyleCnt="7">
        <dgm:presLayoutVars>
          <dgm:bulletEnabled val="1"/>
        </dgm:presLayoutVars>
      </dgm:prSet>
      <dgm:spPr/>
    </dgm:pt>
    <dgm:pt modelId="{7D3314CE-8950-FA4F-BB19-4000F583BB8D}" type="pres">
      <dgm:prSet presAssocID="{FC9B581E-1569-994A-878D-04ABBC94556F}" presName="sp" presStyleCnt="0"/>
      <dgm:spPr/>
    </dgm:pt>
    <dgm:pt modelId="{E32992D3-69A4-F647-ADA6-AF8D2E1D836C}" type="pres">
      <dgm:prSet presAssocID="{2D0BE9C6-8FA8-2041-8FF9-C1C0D61484CF}" presName="composite" presStyleCnt="0"/>
      <dgm:spPr/>
    </dgm:pt>
    <dgm:pt modelId="{66D96473-D846-4441-ACA3-589E0CE268C2}" type="pres">
      <dgm:prSet presAssocID="{2D0BE9C6-8FA8-2041-8FF9-C1C0D61484CF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C98FA559-C73B-3343-BB44-A02656F61592}" type="pres">
      <dgm:prSet presAssocID="{2D0BE9C6-8FA8-2041-8FF9-C1C0D61484CF}" presName="descendantText" presStyleLbl="alignAcc1" presStyleIdx="5" presStyleCnt="7">
        <dgm:presLayoutVars>
          <dgm:bulletEnabled val="1"/>
        </dgm:presLayoutVars>
      </dgm:prSet>
      <dgm:spPr/>
    </dgm:pt>
    <dgm:pt modelId="{91DAC9C1-BD34-D340-A6D2-745A57519D1D}" type="pres">
      <dgm:prSet presAssocID="{1BD4BD0B-81BA-234F-B15C-7183524960B0}" presName="sp" presStyleCnt="0"/>
      <dgm:spPr/>
    </dgm:pt>
    <dgm:pt modelId="{C435EE64-C25F-144D-BBB2-AFBA2FE7F3F3}" type="pres">
      <dgm:prSet presAssocID="{4569D3A7-3493-644E-8D23-A8CA5B8DD488}" presName="composite" presStyleCnt="0"/>
      <dgm:spPr/>
    </dgm:pt>
    <dgm:pt modelId="{9FD8DF67-EBA3-AE46-9CB0-4F3D52D9B0BD}" type="pres">
      <dgm:prSet presAssocID="{4569D3A7-3493-644E-8D23-A8CA5B8DD488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344908DC-66F0-1446-8981-50074EC219EB}" type="pres">
      <dgm:prSet presAssocID="{4569D3A7-3493-644E-8D23-A8CA5B8DD488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E904EA08-DD85-264C-A33B-B44D5D889AB5}" type="presOf" srcId="{4D28FF62-C15B-D748-A2E8-ADF5C4FA6728}" destId="{CD6F8DBA-23D5-1F44-A769-A69732390A19}" srcOrd="0" destOrd="1" presId="urn:microsoft.com/office/officeart/2005/8/layout/chevron2"/>
    <dgm:cxn modelId="{F55C0B0B-D731-7046-AA80-C5177A86517B}" type="presOf" srcId="{B0D59CFE-9E43-494F-B25E-25EF8FD6C51E}" destId="{5F061FA0-4988-ED4C-AD1F-77358BE9492E}" srcOrd="0" destOrd="1" presId="urn:microsoft.com/office/officeart/2005/8/layout/chevron2"/>
    <dgm:cxn modelId="{9FB48E0B-9C3F-6846-A45C-BF6D7FA9454D}" srcId="{4569D3A7-3493-644E-8D23-A8CA5B8DD488}" destId="{5929ACC4-7210-184B-9443-0B5C4C6AC983}" srcOrd="1" destOrd="0" parTransId="{096FD708-0D3A-3F44-9B8D-9F06AAFC54BE}" sibTransId="{CBCDE8E0-CA79-2B42-B727-6D2B36F79719}"/>
    <dgm:cxn modelId="{AD25C312-AEE1-8D45-ADA4-77E698673B1D}" type="presOf" srcId="{02B7C0FB-3D10-A74F-88C2-8A196BA30193}" destId="{CABA0EBC-757F-AE41-A1A5-210DC1B1C6B0}" srcOrd="0" destOrd="0" presId="urn:microsoft.com/office/officeart/2005/8/layout/chevron2"/>
    <dgm:cxn modelId="{C8E02E19-FF55-664A-A439-7C91FC91157D}" type="presOf" srcId="{65D1E581-BC6C-1040-BAAF-82B7A088E3FF}" destId="{71D330A5-2FD4-9D4F-B721-6299478F969D}" srcOrd="0" destOrd="0" presId="urn:microsoft.com/office/officeart/2005/8/layout/chevron2"/>
    <dgm:cxn modelId="{2C4FE21F-542C-7240-BD32-CD2D678E1A8A}" type="presOf" srcId="{35140E03-2740-B943-A2D1-8F91F7655167}" destId="{3ED68301-412C-9446-BBEA-CA4138B2A1F9}" srcOrd="0" destOrd="0" presId="urn:microsoft.com/office/officeart/2005/8/layout/chevron2"/>
    <dgm:cxn modelId="{EDC9D420-8FBE-404E-8008-A6632BEFD178}" srcId="{B471A598-86E4-034F-8953-463A52A4BDE3}" destId="{E1A54455-E4BD-2D4D-BE55-44451D8BF012}" srcOrd="2" destOrd="0" parTransId="{C6CED0F5-6F72-8E41-82AF-CF7127B5CFBC}" sibTransId="{D6D46657-CE53-134D-B171-6250B4B2A876}"/>
    <dgm:cxn modelId="{A5108127-1070-874C-A565-6FA5FBED6FA4}" srcId="{812D8CA7-0697-2948-9108-3BDCC3CEEA0F}" destId="{F0B5D837-9905-3B45-8492-286334923656}" srcOrd="1" destOrd="0" parTransId="{CF7FAA80-0C05-1342-A863-22B8763DA589}" sibTransId="{D9A9925A-41E2-4D4C-8C3A-A43147C330A7}"/>
    <dgm:cxn modelId="{38136629-A35F-9841-B22B-FCDF9CE33D48}" type="presOf" srcId="{24479D40-FC56-9F4D-A435-88B634C6FD0B}" destId="{38EBE467-C1BE-F747-9663-D4A20C7F988B}" srcOrd="0" destOrd="1" presId="urn:microsoft.com/office/officeart/2005/8/layout/chevron2"/>
    <dgm:cxn modelId="{601A652C-93CE-4146-BEA2-AEAE1B4EB498}" type="presOf" srcId="{1B290242-D901-BD46-A8ED-9E7B2229E43B}" destId="{344908DC-66F0-1446-8981-50074EC219EB}" srcOrd="0" destOrd="0" presId="urn:microsoft.com/office/officeart/2005/8/layout/chevron2"/>
    <dgm:cxn modelId="{61F1002E-4852-0341-9131-C50C2E491304}" srcId="{0FBAC88D-FB6A-6D41-866F-459DDD0BCD3D}" destId="{812D8CA7-0697-2948-9108-3BDCC3CEEA0F}" srcOrd="2" destOrd="0" parTransId="{3815E010-2248-4940-B5FF-E37DD2235636}" sibTransId="{3AA77A0D-ABC1-3B49-816B-E93901F64108}"/>
    <dgm:cxn modelId="{EF93492E-9E93-8541-894C-D2B4F7D05D82}" srcId="{35140E03-2740-B943-A2D1-8F91F7655167}" destId="{1DD338BD-2642-FE4F-B6FF-99C07671855D}" srcOrd="0" destOrd="0" parTransId="{7603A972-4AE6-5340-A707-1A65906BD50E}" sibTransId="{9F564D73-A805-1D43-BFB0-CE854C69C7F0}"/>
    <dgm:cxn modelId="{4208A031-FA3B-BF43-AB59-E1707EB1D67D}" srcId="{35140E03-2740-B943-A2D1-8F91F7655167}" destId="{B0D59CFE-9E43-494F-B25E-25EF8FD6C51E}" srcOrd="1" destOrd="0" parTransId="{EE1C1136-6ACB-DD4A-A3AB-391AD5018899}" sibTransId="{C7D72CAE-6C1F-2449-BB17-E5E477FEF85C}"/>
    <dgm:cxn modelId="{041F4B32-4895-6146-94EE-81B32F6383C3}" type="presOf" srcId="{E1A54455-E4BD-2D4D-BE55-44451D8BF012}" destId="{38EBE467-C1BE-F747-9663-D4A20C7F988B}" srcOrd="0" destOrd="2" presId="urn:microsoft.com/office/officeart/2005/8/layout/chevron2"/>
    <dgm:cxn modelId="{46DB5537-456B-8C46-8E2F-727026A912DB}" type="presOf" srcId="{66B4A332-0D93-3341-87EC-957F11F0863C}" destId="{CD6F8DBA-23D5-1F44-A769-A69732390A19}" srcOrd="0" destOrd="2" presId="urn:microsoft.com/office/officeart/2005/8/layout/chevron2"/>
    <dgm:cxn modelId="{E4732E3F-82E7-F647-BA9A-6596D13CE288}" srcId="{2D0BE9C6-8FA8-2041-8FF9-C1C0D61484CF}" destId="{DA2113E2-1A48-DF46-97C7-96D9F6730317}" srcOrd="0" destOrd="0" parTransId="{885937F7-2DB3-E341-848E-BC55AC1FE3E2}" sibTransId="{8F7E1F2E-F2EE-BF43-B5CA-ECA66A0B4AA6}"/>
    <dgm:cxn modelId="{AE99D848-96E8-7540-B7C8-519B75D219DB}" type="presOf" srcId="{F64B5FFB-8BDC-444C-B3C4-46BFEC4925E5}" destId="{2B2EC275-7A9D-6640-855D-159424EE2214}" srcOrd="0" destOrd="0" presId="urn:microsoft.com/office/officeart/2005/8/layout/chevron2"/>
    <dgm:cxn modelId="{AB2EC760-B419-A34E-BAC7-1E94BD9D20EB}" srcId="{3B26D8A7-52E8-4D4F-9BF5-7EF9389C3963}" destId="{4D28FF62-C15B-D748-A2E8-ADF5C4FA6728}" srcOrd="1" destOrd="0" parTransId="{81581703-8ACF-AD44-957F-251202AE2403}" sibTransId="{677D6415-F540-D345-A6BB-DF4881326DE9}"/>
    <dgm:cxn modelId="{57665266-975F-CF4E-B271-2E87D2C0C718}" type="presOf" srcId="{CA2D0F99-28A9-FF46-A2AB-AFEAF68DB7CD}" destId="{CD6F8DBA-23D5-1F44-A769-A69732390A19}" srcOrd="0" destOrd="0" presId="urn:microsoft.com/office/officeart/2005/8/layout/chevron2"/>
    <dgm:cxn modelId="{EC2C6087-2166-854B-8C76-70CB57BE1E25}" srcId="{0FBAC88D-FB6A-6D41-866F-459DDD0BCD3D}" destId="{4569D3A7-3493-644E-8D23-A8CA5B8DD488}" srcOrd="6" destOrd="0" parTransId="{2CD0DDB2-657F-7E4D-9187-455A22412154}" sibTransId="{7F44785E-AB85-714A-9D21-4D68F8BD7C29}"/>
    <dgm:cxn modelId="{BB858C8C-2CEE-DA49-A48D-DE4C067F992F}" type="presOf" srcId="{847C7441-50C2-414D-ADC9-1975BA0057EF}" destId="{38EBE467-C1BE-F747-9663-D4A20C7F988B}" srcOrd="0" destOrd="0" presId="urn:microsoft.com/office/officeart/2005/8/layout/chevron2"/>
    <dgm:cxn modelId="{2F1EF98F-6618-A64A-92AB-FBC9DD1D9930}" type="presOf" srcId="{2D0BE9C6-8FA8-2041-8FF9-C1C0D61484CF}" destId="{66D96473-D846-4441-ACA3-589E0CE268C2}" srcOrd="0" destOrd="0" presId="urn:microsoft.com/office/officeart/2005/8/layout/chevron2"/>
    <dgm:cxn modelId="{A5D92B94-1EBD-DF41-810B-34D639548AD8}" srcId="{4569D3A7-3493-644E-8D23-A8CA5B8DD488}" destId="{1B290242-D901-BD46-A8ED-9E7B2229E43B}" srcOrd="0" destOrd="0" parTransId="{67FE65F2-FDDB-F04D-9EDA-DEE9AE11D616}" sibTransId="{5D3C484F-22BD-BF41-83A5-8625D982C0BA}"/>
    <dgm:cxn modelId="{DC16E295-C60C-CE40-9817-54B52A5AE6CB}" srcId="{2D0BE9C6-8FA8-2041-8FF9-C1C0D61484CF}" destId="{AB8E04B6-266E-E241-AA70-C12175885BBA}" srcOrd="1" destOrd="0" parTransId="{F191952A-6CA7-C049-A70A-8250ABA47B42}" sibTransId="{DF73975D-CB20-164C-8726-A322EDBF0468}"/>
    <dgm:cxn modelId="{876EE89B-0D19-A64A-91BE-897B7C700356}" type="presOf" srcId="{0FBAC88D-FB6A-6D41-866F-459DDD0BCD3D}" destId="{1FDE6D1B-7205-8941-A78E-9092FF7BAD0D}" srcOrd="0" destOrd="0" presId="urn:microsoft.com/office/officeart/2005/8/layout/chevron2"/>
    <dgm:cxn modelId="{236A659C-1BBA-0F49-84BC-84B19F5D8524}" srcId="{B471A598-86E4-034F-8953-463A52A4BDE3}" destId="{24479D40-FC56-9F4D-A435-88B634C6FD0B}" srcOrd="1" destOrd="0" parTransId="{65C9A654-331C-B449-8D79-D4FCC16749F0}" sibTransId="{9F61683F-972D-A24C-910E-3D31A8859EB0}"/>
    <dgm:cxn modelId="{C4B20F9D-1566-EA45-84E7-4260BBE527FD}" type="presOf" srcId="{1DD338BD-2642-FE4F-B6FF-99C07671855D}" destId="{5F061FA0-4988-ED4C-AD1F-77358BE9492E}" srcOrd="0" destOrd="0" presId="urn:microsoft.com/office/officeart/2005/8/layout/chevron2"/>
    <dgm:cxn modelId="{E849559F-DAFC-164D-9BDC-135EED35F174}" type="presOf" srcId="{AB8E04B6-266E-E241-AA70-C12175885BBA}" destId="{C98FA559-C73B-3343-BB44-A02656F61592}" srcOrd="0" destOrd="1" presId="urn:microsoft.com/office/officeart/2005/8/layout/chevron2"/>
    <dgm:cxn modelId="{7544AAA7-863B-184F-BD35-95FD217CD010}" type="presOf" srcId="{812D8CA7-0697-2948-9108-3BDCC3CEEA0F}" destId="{E5C0835F-D561-D746-9638-BA6DFFCD6576}" srcOrd="0" destOrd="0" presId="urn:microsoft.com/office/officeart/2005/8/layout/chevron2"/>
    <dgm:cxn modelId="{CF7F8FAD-F23A-484E-806F-B832B3D0E479}" srcId="{B471A598-86E4-034F-8953-463A52A4BDE3}" destId="{847C7441-50C2-414D-ADC9-1975BA0057EF}" srcOrd="0" destOrd="0" parTransId="{1F9C5741-35F3-B844-A44B-BBA6533F4D83}" sibTransId="{9F8AAEB4-BA42-A04B-A8A8-9F01040A240C}"/>
    <dgm:cxn modelId="{7CD315C4-F658-E340-92EB-A383458C897F}" type="presOf" srcId="{4569D3A7-3493-644E-8D23-A8CA5B8DD488}" destId="{9FD8DF67-EBA3-AE46-9CB0-4F3D52D9B0BD}" srcOrd="0" destOrd="0" presId="urn:microsoft.com/office/officeart/2005/8/layout/chevron2"/>
    <dgm:cxn modelId="{F4FCF9C8-3128-F24A-AE2D-1B94560F8CE2}" srcId="{65D1E581-BC6C-1040-BAAF-82B7A088E3FF}" destId="{C6F6C3D8-F743-3048-A1E4-D248754CC7B4}" srcOrd="1" destOrd="0" parTransId="{FD8EDF84-CF29-0942-AF7C-044BC55B420F}" sibTransId="{5F82DDE4-A6F7-9B4E-B2DD-85FD108765E8}"/>
    <dgm:cxn modelId="{F4B40BD3-840D-8549-9848-C2FE4BEDD8E6}" type="presOf" srcId="{DA2113E2-1A48-DF46-97C7-96D9F6730317}" destId="{C98FA559-C73B-3343-BB44-A02656F61592}" srcOrd="0" destOrd="0" presId="urn:microsoft.com/office/officeart/2005/8/layout/chevron2"/>
    <dgm:cxn modelId="{7EA39ED9-1170-9E43-A40F-EBF753574D23}" type="presOf" srcId="{3B26D8A7-52E8-4D4F-9BF5-7EF9389C3963}" destId="{11E161F4-D01C-3447-89F2-EA39A7F7B89A}" srcOrd="0" destOrd="0" presId="urn:microsoft.com/office/officeart/2005/8/layout/chevron2"/>
    <dgm:cxn modelId="{316202DF-9ED1-AC4B-9618-044436BC79E7}" type="presOf" srcId="{5929ACC4-7210-184B-9443-0B5C4C6AC983}" destId="{344908DC-66F0-1446-8981-50074EC219EB}" srcOrd="0" destOrd="1" presId="urn:microsoft.com/office/officeart/2005/8/layout/chevron2"/>
    <dgm:cxn modelId="{F0777FE6-BC78-494F-8E84-1E31052501E8}" srcId="{3B26D8A7-52E8-4D4F-9BF5-7EF9389C3963}" destId="{66B4A332-0D93-3341-87EC-957F11F0863C}" srcOrd="2" destOrd="0" parTransId="{4E4B5825-446A-F144-BF15-6DD2EE21794B}" sibTransId="{20C3A135-AABF-5644-8E6C-11E51A559DB9}"/>
    <dgm:cxn modelId="{E58D8CE9-61C2-2B45-990E-3C213D7965EC}" type="presOf" srcId="{C6F6C3D8-F743-3048-A1E4-D248754CC7B4}" destId="{2B2EC275-7A9D-6640-855D-159424EE2214}" srcOrd="0" destOrd="1" presId="urn:microsoft.com/office/officeart/2005/8/layout/chevron2"/>
    <dgm:cxn modelId="{531B17ED-1298-7046-83B0-0884449DDC28}" type="presOf" srcId="{946E7E4D-4C91-8044-9A2A-1B234AE194AE}" destId="{2B2EC275-7A9D-6640-855D-159424EE2214}" srcOrd="0" destOrd="2" presId="urn:microsoft.com/office/officeart/2005/8/layout/chevron2"/>
    <dgm:cxn modelId="{38A258ED-BF9A-DB41-BAD2-804E1BA0C193}" srcId="{0FBAC88D-FB6A-6D41-866F-459DDD0BCD3D}" destId="{B471A598-86E4-034F-8953-463A52A4BDE3}" srcOrd="0" destOrd="0" parTransId="{EE9A4CE4-878E-8D49-A8DF-6A24D4A80037}" sibTransId="{8FFF1F4B-41F0-2247-A6E2-A8578F3355E0}"/>
    <dgm:cxn modelId="{DF1E96EF-87B7-3D43-9573-4326E07DAE5E}" type="presOf" srcId="{B471A598-86E4-034F-8953-463A52A4BDE3}" destId="{0676D7EC-68CD-3B46-8C24-9BA07DCF3C07}" srcOrd="0" destOrd="0" presId="urn:microsoft.com/office/officeart/2005/8/layout/chevron2"/>
    <dgm:cxn modelId="{E429FBF0-5789-994C-9F9E-53399D68D1D4}" srcId="{65D1E581-BC6C-1040-BAAF-82B7A088E3FF}" destId="{F64B5FFB-8BDC-444C-B3C4-46BFEC4925E5}" srcOrd="0" destOrd="0" parTransId="{A467425E-5780-FD4A-A7FB-C3564E9FB498}" sibTransId="{EBB925F7-FF50-1A44-BAFD-F4460BB40E75}"/>
    <dgm:cxn modelId="{A62869F1-F00C-8F45-ACBF-523B4C5BBE2B}" srcId="{3B26D8A7-52E8-4D4F-9BF5-7EF9389C3963}" destId="{CA2D0F99-28A9-FF46-A2AB-AFEAF68DB7CD}" srcOrd="0" destOrd="0" parTransId="{0A1736C4-9453-F243-9E95-BA4D88B3E9E6}" sibTransId="{20D664D8-00D8-114A-9766-68278ACC36D1}"/>
    <dgm:cxn modelId="{B49A99F1-BB84-8C45-8015-8E0B06ADEF7F}" srcId="{0FBAC88D-FB6A-6D41-866F-459DDD0BCD3D}" destId="{2D0BE9C6-8FA8-2041-8FF9-C1C0D61484CF}" srcOrd="5" destOrd="0" parTransId="{995DDC43-2391-7645-8F8B-93FA4B1F3AD8}" sibTransId="{1BD4BD0B-81BA-234F-B15C-7183524960B0}"/>
    <dgm:cxn modelId="{1E5EBBF1-A94E-5443-BE7B-41E560E16094}" srcId="{0FBAC88D-FB6A-6D41-866F-459DDD0BCD3D}" destId="{65D1E581-BC6C-1040-BAAF-82B7A088E3FF}" srcOrd="4" destOrd="0" parTransId="{ED9FAE0E-9249-5840-A886-F58D4CE872E8}" sibTransId="{FC9B581E-1569-994A-878D-04ABBC94556F}"/>
    <dgm:cxn modelId="{EB5665F3-C84C-4B4E-848B-B8FAB6972EFA}" srcId="{0FBAC88D-FB6A-6D41-866F-459DDD0BCD3D}" destId="{3B26D8A7-52E8-4D4F-9BF5-7EF9389C3963}" srcOrd="1" destOrd="0" parTransId="{7B2C96A7-E9D8-FC4B-A1D7-F3B508BDA2F3}" sibTransId="{EE0B5397-4694-9940-8923-2F3F1C5A6FB8}"/>
    <dgm:cxn modelId="{33871FF6-4FBA-AA49-91F6-500C081854D3}" srcId="{0FBAC88D-FB6A-6D41-866F-459DDD0BCD3D}" destId="{35140E03-2740-B943-A2D1-8F91F7655167}" srcOrd="3" destOrd="0" parTransId="{AB22B9FD-C161-9445-B0A7-AF9CED27CF33}" sibTransId="{52629017-6383-EF45-B90F-981ADA29DD20}"/>
    <dgm:cxn modelId="{A1F4F9F7-4983-6045-8295-AF568472B774}" type="presOf" srcId="{F0B5D837-9905-3B45-8492-286334923656}" destId="{CABA0EBC-757F-AE41-A1A5-210DC1B1C6B0}" srcOrd="0" destOrd="1" presId="urn:microsoft.com/office/officeart/2005/8/layout/chevron2"/>
    <dgm:cxn modelId="{7EE4D4F9-57C6-8948-94E6-42D7985635A9}" srcId="{65D1E581-BC6C-1040-BAAF-82B7A088E3FF}" destId="{946E7E4D-4C91-8044-9A2A-1B234AE194AE}" srcOrd="2" destOrd="0" parTransId="{4A9947BF-1B65-9E4E-9DDE-7746BE1742C3}" sibTransId="{4DFFDEDE-38B1-644E-A9E0-8016BB48BC81}"/>
    <dgm:cxn modelId="{C642F7FC-8C7D-0E4F-A19C-5B692D5F474B}" srcId="{812D8CA7-0697-2948-9108-3BDCC3CEEA0F}" destId="{02B7C0FB-3D10-A74F-88C2-8A196BA30193}" srcOrd="0" destOrd="0" parTransId="{1301F727-EA37-6B48-A7F9-AA80018C1ECD}" sibTransId="{DA20A0CF-229D-B248-97F7-2DD1E3FC73BA}"/>
    <dgm:cxn modelId="{791CB970-9EDA-6744-934F-C2FACBEA66B6}" type="presParOf" srcId="{1FDE6D1B-7205-8941-A78E-9092FF7BAD0D}" destId="{41B81F6F-8BE3-754D-8C73-4C25DC42EBB1}" srcOrd="0" destOrd="0" presId="urn:microsoft.com/office/officeart/2005/8/layout/chevron2"/>
    <dgm:cxn modelId="{888756BF-9581-004F-AD3F-64DBC3399C3C}" type="presParOf" srcId="{41B81F6F-8BE3-754D-8C73-4C25DC42EBB1}" destId="{0676D7EC-68CD-3B46-8C24-9BA07DCF3C07}" srcOrd="0" destOrd="0" presId="urn:microsoft.com/office/officeart/2005/8/layout/chevron2"/>
    <dgm:cxn modelId="{84754928-366B-5445-B489-680D0783FAC2}" type="presParOf" srcId="{41B81F6F-8BE3-754D-8C73-4C25DC42EBB1}" destId="{38EBE467-C1BE-F747-9663-D4A20C7F988B}" srcOrd="1" destOrd="0" presId="urn:microsoft.com/office/officeart/2005/8/layout/chevron2"/>
    <dgm:cxn modelId="{81F26D9C-5917-1644-859F-542978A01641}" type="presParOf" srcId="{1FDE6D1B-7205-8941-A78E-9092FF7BAD0D}" destId="{7CEF280B-8FAF-F946-A41F-B72B6BB51717}" srcOrd="1" destOrd="0" presId="urn:microsoft.com/office/officeart/2005/8/layout/chevron2"/>
    <dgm:cxn modelId="{B0539F69-A9AB-9642-BD03-B342738317BA}" type="presParOf" srcId="{1FDE6D1B-7205-8941-A78E-9092FF7BAD0D}" destId="{68ABFE2C-65E1-9247-BAAE-180FA525B7D3}" srcOrd="2" destOrd="0" presId="urn:microsoft.com/office/officeart/2005/8/layout/chevron2"/>
    <dgm:cxn modelId="{31638A62-C64F-E84E-B94B-1A75DE0EB208}" type="presParOf" srcId="{68ABFE2C-65E1-9247-BAAE-180FA525B7D3}" destId="{11E161F4-D01C-3447-89F2-EA39A7F7B89A}" srcOrd="0" destOrd="0" presId="urn:microsoft.com/office/officeart/2005/8/layout/chevron2"/>
    <dgm:cxn modelId="{8F9C30F0-A973-FC4D-89F9-9C3CD5A1A918}" type="presParOf" srcId="{68ABFE2C-65E1-9247-BAAE-180FA525B7D3}" destId="{CD6F8DBA-23D5-1F44-A769-A69732390A19}" srcOrd="1" destOrd="0" presId="urn:microsoft.com/office/officeart/2005/8/layout/chevron2"/>
    <dgm:cxn modelId="{B4FC1603-B551-6549-93B7-AEB31A0D69DE}" type="presParOf" srcId="{1FDE6D1B-7205-8941-A78E-9092FF7BAD0D}" destId="{8BC33E9A-6701-F940-95AC-3A153FE35E4A}" srcOrd="3" destOrd="0" presId="urn:microsoft.com/office/officeart/2005/8/layout/chevron2"/>
    <dgm:cxn modelId="{82720D50-B09C-7F48-9C1A-E54BD6C515CC}" type="presParOf" srcId="{1FDE6D1B-7205-8941-A78E-9092FF7BAD0D}" destId="{183BD337-D3BD-9541-B14B-F225E49AF7DB}" srcOrd="4" destOrd="0" presId="urn:microsoft.com/office/officeart/2005/8/layout/chevron2"/>
    <dgm:cxn modelId="{9B43FF3E-DB61-054C-8684-18EF54923384}" type="presParOf" srcId="{183BD337-D3BD-9541-B14B-F225E49AF7DB}" destId="{E5C0835F-D561-D746-9638-BA6DFFCD6576}" srcOrd="0" destOrd="0" presId="urn:microsoft.com/office/officeart/2005/8/layout/chevron2"/>
    <dgm:cxn modelId="{C15B8C2F-ADD1-B64F-B8C7-F6B3FF91ECD3}" type="presParOf" srcId="{183BD337-D3BD-9541-B14B-F225E49AF7DB}" destId="{CABA0EBC-757F-AE41-A1A5-210DC1B1C6B0}" srcOrd="1" destOrd="0" presId="urn:microsoft.com/office/officeart/2005/8/layout/chevron2"/>
    <dgm:cxn modelId="{F18ED120-4391-AF47-AEF2-E28F3B2C8E9A}" type="presParOf" srcId="{1FDE6D1B-7205-8941-A78E-9092FF7BAD0D}" destId="{153B890B-4E33-7D4A-A096-46039CBA93B3}" srcOrd="5" destOrd="0" presId="urn:microsoft.com/office/officeart/2005/8/layout/chevron2"/>
    <dgm:cxn modelId="{DF218869-D8A5-5740-A1D8-97E45452AA6E}" type="presParOf" srcId="{1FDE6D1B-7205-8941-A78E-9092FF7BAD0D}" destId="{75CCE974-93FF-DA4C-AF9E-8DBD54BF1C82}" srcOrd="6" destOrd="0" presId="urn:microsoft.com/office/officeart/2005/8/layout/chevron2"/>
    <dgm:cxn modelId="{41A3B822-21C4-DC42-B4D6-B1762D3F97E7}" type="presParOf" srcId="{75CCE974-93FF-DA4C-AF9E-8DBD54BF1C82}" destId="{3ED68301-412C-9446-BBEA-CA4138B2A1F9}" srcOrd="0" destOrd="0" presId="urn:microsoft.com/office/officeart/2005/8/layout/chevron2"/>
    <dgm:cxn modelId="{BA022832-ADDF-8548-9402-81445D51120D}" type="presParOf" srcId="{75CCE974-93FF-DA4C-AF9E-8DBD54BF1C82}" destId="{5F061FA0-4988-ED4C-AD1F-77358BE9492E}" srcOrd="1" destOrd="0" presId="urn:microsoft.com/office/officeart/2005/8/layout/chevron2"/>
    <dgm:cxn modelId="{648AD19A-5E1A-B946-8606-D4C70B71A1BE}" type="presParOf" srcId="{1FDE6D1B-7205-8941-A78E-9092FF7BAD0D}" destId="{8386432F-8CBE-A446-88AD-8FB322D2F83A}" srcOrd="7" destOrd="0" presId="urn:microsoft.com/office/officeart/2005/8/layout/chevron2"/>
    <dgm:cxn modelId="{8F9FE233-4F03-0046-A6FE-6924217FB28C}" type="presParOf" srcId="{1FDE6D1B-7205-8941-A78E-9092FF7BAD0D}" destId="{F1E97BFC-3F25-BF4C-A687-03A7F38EAE12}" srcOrd="8" destOrd="0" presId="urn:microsoft.com/office/officeart/2005/8/layout/chevron2"/>
    <dgm:cxn modelId="{12CCD937-8ED8-4544-8787-8C442E8DCB01}" type="presParOf" srcId="{F1E97BFC-3F25-BF4C-A687-03A7F38EAE12}" destId="{71D330A5-2FD4-9D4F-B721-6299478F969D}" srcOrd="0" destOrd="0" presId="urn:microsoft.com/office/officeart/2005/8/layout/chevron2"/>
    <dgm:cxn modelId="{A459E889-1A35-1445-9C8C-59158853C627}" type="presParOf" srcId="{F1E97BFC-3F25-BF4C-A687-03A7F38EAE12}" destId="{2B2EC275-7A9D-6640-855D-159424EE2214}" srcOrd="1" destOrd="0" presId="urn:microsoft.com/office/officeart/2005/8/layout/chevron2"/>
    <dgm:cxn modelId="{F50B17B4-E8A0-E844-904C-0DD668F0946E}" type="presParOf" srcId="{1FDE6D1B-7205-8941-A78E-9092FF7BAD0D}" destId="{7D3314CE-8950-FA4F-BB19-4000F583BB8D}" srcOrd="9" destOrd="0" presId="urn:microsoft.com/office/officeart/2005/8/layout/chevron2"/>
    <dgm:cxn modelId="{C693EDB9-BAC3-5242-A11E-FA42855F371B}" type="presParOf" srcId="{1FDE6D1B-7205-8941-A78E-9092FF7BAD0D}" destId="{E32992D3-69A4-F647-ADA6-AF8D2E1D836C}" srcOrd="10" destOrd="0" presId="urn:microsoft.com/office/officeart/2005/8/layout/chevron2"/>
    <dgm:cxn modelId="{A185DA1E-2151-3142-BE71-A2944F41F833}" type="presParOf" srcId="{E32992D3-69A4-F647-ADA6-AF8D2E1D836C}" destId="{66D96473-D846-4441-ACA3-589E0CE268C2}" srcOrd="0" destOrd="0" presId="urn:microsoft.com/office/officeart/2005/8/layout/chevron2"/>
    <dgm:cxn modelId="{45A8A452-C495-4245-BECE-04766D4C57C4}" type="presParOf" srcId="{E32992D3-69A4-F647-ADA6-AF8D2E1D836C}" destId="{C98FA559-C73B-3343-BB44-A02656F61592}" srcOrd="1" destOrd="0" presId="urn:microsoft.com/office/officeart/2005/8/layout/chevron2"/>
    <dgm:cxn modelId="{D5CE6777-90BF-4048-BEC8-B7F323FBA187}" type="presParOf" srcId="{1FDE6D1B-7205-8941-A78E-9092FF7BAD0D}" destId="{91DAC9C1-BD34-D340-A6D2-745A57519D1D}" srcOrd="11" destOrd="0" presId="urn:microsoft.com/office/officeart/2005/8/layout/chevron2"/>
    <dgm:cxn modelId="{364D4F9F-4704-934B-8EF5-2B4B6EDC91A2}" type="presParOf" srcId="{1FDE6D1B-7205-8941-A78E-9092FF7BAD0D}" destId="{C435EE64-C25F-144D-BBB2-AFBA2FE7F3F3}" srcOrd="12" destOrd="0" presId="urn:microsoft.com/office/officeart/2005/8/layout/chevron2"/>
    <dgm:cxn modelId="{33B4A2BE-5BA2-D340-8446-F1D58B0316E1}" type="presParOf" srcId="{C435EE64-C25F-144D-BBB2-AFBA2FE7F3F3}" destId="{9FD8DF67-EBA3-AE46-9CB0-4F3D52D9B0BD}" srcOrd="0" destOrd="0" presId="urn:microsoft.com/office/officeart/2005/8/layout/chevron2"/>
    <dgm:cxn modelId="{26CFFF23-A28D-CF45-9EBD-AA1D33652004}" type="presParOf" srcId="{C435EE64-C25F-144D-BBB2-AFBA2FE7F3F3}" destId="{344908DC-66F0-1446-8981-50074EC219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BAC88D-FB6A-6D41-866F-459DDD0BCD3D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71A598-86E4-034F-8953-463A52A4BDE3}">
      <dgm:prSet phldrT="[Text]"/>
      <dgm:spPr/>
      <dgm:t>
        <a:bodyPr/>
        <a:lstStyle/>
        <a:p>
          <a:r>
            <a:rPr lang="en-US" dirty="0"/>
            <a:t>Receive</a:t>
          </a:r>
        </a:p>
      </dgm:t>
    </dgm:pt>
    <dgm:pt modelId="{EE9A4CE4-878E-8D49-A8DF-6A24D4A80037}" type="parTrans" cxnId="{38A258ED-BF9A-DB41-BAD2-804E1BA0C193}">
      <dgm:prSet/>
      <dgm:spPr/>
      <dgm:t>
        <a:bodyPr/>
        <a:lstStyle/>
        <a:p>
          <a:endParaRPr lang="en-US"/>
        </a:p>
      </dgm:t>
    </dgm:pt>
    <dgm:pt modelId="{8FFF1F4B-41F0-2247-A6E2-A8578F3355E0}" type="sibTrans" cxnId="{38A258ED-BF9A-DB41-BAD2-804E1BA0C193}">
      <dgm:prSet/>
      <dgm:spPr/>
      <dgm:t>
        <a:bodyPr/>
        <a:lstStyle/>
        <a:p>
          <a:endParaRPr lang="en-US"/>
        </a:p>
      </dgm:t>
    </dgm:pt>
    <dgm:pt modelId="{847C7441-50C2-414D-ADC9-1975BA0057EF}">
      <dgm:prSet phldrT="[Text]"/>
      <dgm:spPr/>
      <dgm:t>
        <a:bodyPr/>
        <a:lstStyle/>
        <a:p>
          <a:r>
            <a:rPr lang="en-US" dirty="0"/>
            <a:t>Virgin Starting Material</a:t>
          </a:r>
        </a:p>
      </dgm:t>
    </dgm:pt>
    <dgm:pt modelId="{1F9C5741-35F3-B844-A44B-BBA6533F4D83}" type="parTrans" cxnId="{CF7F8FAD-F23A-484E-806F-B832B3D0E479}">
      <dgm:prSet/>
      <dgm:spPr/>
      <dgm:t>
        <a:bodyPr/>
        <a:lstStyle/>
        <a:p>
          <a:endParaRPr lang="en-US"/>
        </a:p>
      </dgm:t>
    </dgm:pt>
    <dgm:pt modelId="{9F8AAEB4-BA42-A04B-A8A8-9F01040A240C}" type="sibTrans" cxnId="{CF7F8FAD-F23A-484E-806F-B832B3D0E479}">
      <dgm:prSet/>
      <dgm:spPr/>
      <dgm:t>
        <a:bodyPr/>
        <a:lstStyle/>
        <a:p>
          <a:endParaRPr lang="en-US"/>
        </a:p>
      </dgm:t>
    </dgm:pt>
    <dgm:pt modelId="{35140E03-2740-B943-A2D1-8F91F7655167}">
      <dgm:prSet phldrT="[Text]"/>
      <dgm:spPr/>
      <dgm:t>
        <a:bodyPr/>
        <a:lstStyle/>
        <a:p>
          <a:r>
            <a:rPr lang="en-US" dirty="0"/>
            <a:t>Polish</a:t>
          </a:r>
        </a:p>
      </dgm:t>
    </dgm:pt>
    <dgm:pt modelId="{AB22B9FD-C161-9445-B0A7-AF9CED27CF33}" type="parTrans" cxnId="{33871FF6-4FBA-AA49-91F6-500C081854D3}">
      <dgm:prSet/>
      <dgm:spPr/>
      <dgm:t>
        <a:bodyPr/>
        <a:lstStyle/>
        <a:p>
          <a:endParaRPr lang="en-US"/>
        </a:p>
      </dgm:t>
    </dgm:pt>
    <dgm:pt modelId="{52629017-6383-EF45-B90F-981ADA29DD20}" type="sibTrans" cxnId="{33871FF6-4FBA-AA49-91F6-500C081854D3}">
      <dgm:prSet/>
      <dgm:spPr/>
      <dgm:t>
        <a:bodyPr/>
        <a:lstStyle/>
        <a:p>
          <a:endParaRPr lang="en-US"/>
        </a:p>
      </dgm:t>
    </dgm:pt>
    <dgm:pt modelId="{F64B5FFB-8BDC-444C-B3C4-46BFEC4925E5}">
      <dgm:prSet phldrT="[Text]"/>
      <dgm:spPr/>
      <dgm:t>
        <a:bodyPr/>
        <a:lstStyle/>
        <a:p>
          <a:r>
            <a:rPr lang="en-US" dirty="0"/>
            <a:t>RCA Clean (SC1 and SC2)</a:t>
          </a:r>
        </a:p>
      </dgm:t>
    </dgm:pt>
    <dgm:pt modelId="{A467425E-5780-FD4A-A7FB-C3564E9FB498}" type="parTrans" cxnId="{E429FBF0-5789-994C-9F9E-53399D68D1D4}">
      <dgm:prSet/>
      <dgm:spPr/>
      <dgm:t>
        <a:bodyPr/>
        <a:lstStyle/>
        <a:p>
          <a:endParaRPr lang="en-US"/>
        </a:p>
      </dgm:t>
    </dgm:pt>
    <dgm:pt modelId="{EBB925F7-FF50-1A44-BAFD-F4460BB40E75}" type="sibTrans" cxnId="{E429FBF0-5789-994C-9F9E-53399D68D1D4}">
      <dgm:prSet/>
      <dgm:spPr/>
      <dgm:t>
        <a:bodyPr/>
        <a:lstStyle/>
        <a:p>
          <a:endParaRPr lang="en-US"/>
        </a:p>
      </dgm:t>
    </dgm:pt>
    <dgm:pt modelId="{65D1E581-BC6C-1040-BAAF-82B7A088E3FF}">
      <dgm:prSet phldrT="[Text]"/>
      <dgm:spPr/>
      <dgm:t>
        <a:bodyPr/>
        <a:lstStyle/>
        <a:p>
          <a:r>
            <a:rPr lang="en-US" dirty="0"/>
            <a:t>Clean</a:t>
          </a:r>
        </a:p>
      </dgm:t>
    </dgm:pt>
    <dgm:pt modelId="{ED9FAE0E-9249-5840-A886-F58D4CE872E8}" type="parTrans" cxnId="{1E5EBBF1-A94E-5443-BE7B-41E560E16094}">
      <dgm:prSet/>
      <dgm:spPr/>
      <dgm:t>
        <a:bodyPr/>
        <a:lstStyle/>
        <a:p>
          <a:endParaRPr lang="en-US"/>
        </a:p>
      </dgm:t>
    </dgm:pt>
    <dgm:pt modelId="{FC9B581E-1569-994A-878D-04ABBC94556F}" type="sibTrans" cxnId="{1E5EBBF1-A94E-5443-BE7B-41E560E16094}">
      <dgm:prSet/>
      <dgm:spPr/>
      <dgm:t>
        <a:bodyPr/>
        <a:lstStyle/>
        <a:p>
          <a:endParaRPr lang="en-US"/>
        </a:p>
      </dgm:t>
    </dgm:pt>
    <dgm:pt modelId="{1DD338BD-2642-FE4F-B6FF-99C07671855D}">
      <dgm:prSet phldrT="[Text]"/>
      <dgm:spPr/>
      <dgm:t>
        <a:bodyPr/>
        <a:lstStyle/>
        <a:p>
          <a:r>
            <a:rPr lang="en-US" dirty="0"/>
            <a:t>Stock Removal</a:t>
          </a:r>
        </a:p>
      </dgm:t>
    </dgm:pt>
    <dgm:pt modelId="{7603A972-4AE6-5340-A707-1A65906BD50E}" type="parTrans" cxnId="{EF93492E-9E93-8541-894C-D2B4F7D05D82}">
      <dgm:prSet/>
      <dgm:spPr/>
      <dgm:t>
        <a:bodyPr/>
        <a:lstStyle/>
        <a:p>
          <a:endParaRPr lang="en-US"/>
        </a:p>
      </dgm:t>
    </dgm:pt>
    <dgm:pt modelId="{9F564D73-A805-1D43-BFB0-CE854C69C7F0}" type="sibTrans" cxnId="{EF93492E-9E93-8541-894C-D2B4F7D05D82}">
      <dgm:prSet/>
      <dgm:spPr/>
      <dgm:t>
        <a:bodyPr/>
        <a:lstStyle/>
        <a:p>
          <a:endParaRPr lang="en-US"/>
        </a:p>
      </dgm:t>
    </dgm:pt>
    <dgm:pt modelId="{B0D59CFE-9E43-494F-B25E-25EF8FD6C51E}">
      <dgm:prSet phldrT="[Text]"/>
      <dgm:spPr/>
      <dgm:t>
        <a:bodyPr/>
        <a:lstStyle/>
        <a:p>
          <a:r>
            <a:rPr lang="en-US" dirty="0"/>
            <a:t>Final Polish</a:t>
          </a:r>
        </a:p>
      </dgm:t>
    </dgm:pt>
    <dgm:pt modelId="{EE1C1136-6ACB-DD4A-A3AB-391AD5018899}" type="parTrans" cxnId="{4208A031-FA3B-BF43-AB59-E1707EB1D67D}">
      <dgm:prSet/>
      <dgm:spPr/>
      <dgm:t>
        <a:bodyPr/>
        <a:lstStyle/>
        <a:p>
          <a:endParaRPr lang="en-US"/>
        </a:p>
      </dgm:t>
    </dgm:pt>
    <dgm:pt modelId="{C7D72CAE-6C1F-2449-BB17-E5E477FEF85C}" type="sibTrans" cxnId="{4208A031-FA3B-BF43-AB59-E1707EB1D67D}">
      <dgm:prSet/>
      <dgm:spPr/>
      <dgm:t>
        <a:bodyPr/>
        <a:lstStyle/>
        <a:p>
          <a:endParaRPr lang="en-US"/>
        </a:p>
      </dgm:t>
    </dgm:pt>
    <dgm:pt modelId="{2D0BE9C6-8FA8-2041-8FF9-C1C0D61484CF}">
      <dgm:prSet phldrT="[Text]"/>
      <dgm:spPr/>
      <dgm:t>
        <a:bodyPr/>
        <a:lstStyle/>
        <a:p>
          <a:r>
            <a:rPr lang="en-US" dirty="0"/>
            <a:t>Inspection/QC Bliss</a:t>
          </a:r>
        </a:p>
      </dgm:t>
    </dgm:pt>
    <dgm:pt modelId="{995DDC43-2391-7645-8F8B-93FA4B1F3AD8}" type="parTrans" cxnId="{B49A99F1-BB84-8C45-8015-8E0B06ADEF7F}">
      <dgm:prSet/>
      <dgm:spPr/>
      <dgm:t>
        <a:bodyPr/>
        <a:lstStyle/>
        <a:p>
          <a:endParaRPr lang="en-US"/>
        </a:p>
      </dgm:t>
    </dgm:pt>
    <dgm:pt modelId="{1BD4BD0B-81BA-234F-B15C-7183524960B0}" type="sibTrans" cxnId="{B49A99F1-BB84-8C45-8015-8E0B06ADEF7F}">
      <dgm:prSet/>
      <dgm:spPr/>
      <dgm:t>
        <a:bodyPr/>
        <a:lstStyle/>
        <a:p>
          <a:endParaRPr lang="en-US"/>
        </a:p>
      </dgm:t>
    </dgm:pt>
    <dgm:pt modelId="{4569D3A7-3493-644E-8D23-A8CA5B8DD488}">
      <dgm:prSet phldrT="[Text]"/>
      <dgm:spPr/>
      <dgm:t>
        <a:bodyPr/>
        <a:lstStyle/>
        <a:p>
          <a:r>
            <a:rPr lang="en-US" dirty="0"/>
            <a:t>Packaging</a:t>
          </a:r>
        </a:p>
      </dgm:t>
    </dgm:pt>
    <dgm:pt modelId="{2CD0DDB2-657F-7E4D-9187-455A22412154}" type="parTrans" cxnId="{EC2C6087-2166-854B-8C76-70CB57BE1E25}">
      <dgm:prSet/>
      <dgm:spPr/>
      <dgm:t>
        <a:bodyPr/>
        <a:lstStyle/>
        <a:p>
          <a:endParaRPr lang="en-US"/>
        </a:p>
      </dgm:t>
    </dgm:pt>
    <dgm:pt modelId="{7F44785E-AB85-714A-9D21-4D68F8BD7C29}" type="sibTrans" cxnId="{EC2C6087-2166-854B-8C76-70CB57BE1E25}">
      <dgm:prSet/>
      <dgm:spPr/>
      <dgm:t>
        <a:bodyPr/>
        <a:lstStyle/>
        <a:p>
          <a:endParaRPr lang="en-US"/>
        </a:p>
      </dgm:t>
    </dgm:pt>
    <dgm:pt modelId="{DA2113E2-1A48-DF46-97C7-96D9F6730317}">
      <dgm:prSet phldrT="[Text]"/>
      <dgm:spPr/>
      <dgm:t>
        <a:bodyPr/>
        <a:lstStyle/>
        <a:p>
          <a:r>
            <a:rPr lang="en-US" dirty="0"/>
            <a:t>Visual ≤15@0.5µm</a:t>
          </a:r>
        </a:p>
      </dgm:t>
    </dgm:pt>
    <dgm:pt modelId="{885937F7-2DB3-E341-848E-BC55AC1FE3E2}" type="parTrans" cxnId="{E4732E3F-82E7-F647-BA9A-6596D13CE288}">
      <dgm:prSet/>
      <dgm:spPr/>
      <dgm:t>
        <a:bodyPr/>
        <a:lstStyle/>
        <a:p>
          <a:endParaRPr lang="en-US"/>
        </a:p>
      </dgm:t>
    </dgm:pt>
    <dgm:pt modelId="{8F7E1F2E-F2EE-BF43-B5CA-ECA66A0B4AA6}" type="sibTrans" cxnId="{E4732E3F-82E7-F647-BA9A-6596D13CE288}">
      <dgm:prSet/>
      <dgm:spPr/>
      <dgm:t>
        <a:bodyPr/>
        <a:lstStyle/>
        <a:p>
          <a:endParaRPr lang="en-US"/>
        </a:p>
      </dgm:t>
    </dgm:pt>
    <dgm:pt modelId="{AB8E04B6-266E-E241-AA70-C12175885BBA}">
      <dgm:prSet phldrT="[Text]"/>
      <dgm:spPr/>
      <dgm:t>
        <a:bodyPr/>
        <a:lstStyle/>
        <a:p>
          <a:r>
            <a:rPr lang="en-US" dirty="0"/>
            <a:t>KLA-Tencor 6220 ≤30@0.16µm</a:t>
          </a:r>
        </a:p>
      </dgm:t>
    </dgm:pt>
    <dgm:pt modelId="{F191952A-6CA7-C049-A70A-8250ABA47B42}" type="parTrans" cxnId="{DC16E295-C60C-CE40-9817-54B52A5AE6CB}">
      <dgm:prSet/>
      <dgm:spPr/>
      <dgm:t>
        <a:bodyPr/>
        <a:lstStyle/>
        <a:p>
          <a:endParaRPr lang="en-US"/>
        </a:p>
      </dgm:t>
    </dgm:pt>
    <dgm:pt modelId="{DF73975D-CB20-164C-8726-A322EDBF0468}" type="sibTrans" cxnId="{DC16E295-C60C-CE40-9817-54B52A5AE6CB}">
      <dgm:prSet/>
      <dgm:spPr/>
      <dgm:t>
        <a:bodyPr/>
        <a:lstStyle/>
        <a:p>
          <a:endParaRPr lang="en-US"/>
        </a:p>
      </dgm:t>
    </dgm:pt>
    <dgm:pt modelId="{5929ACC4-7210-184B-9443-0B5C4C6AC983}">
      <dgm:prSet phldrT="[Text]"/>
      <dgm:spPr/>
      <dgm:t>
        <a:bodyPr/>
        <a:lstStyle/>
        <a:p>
          <a:r>
            <a:rPr lang="en-US" dirty="0"/>
            <a:t>Desiccant</a:t>
          </a:r>
        </a:p>
      </dgm:t>
    </dgm:pt>
    <dgm:pt modelId="{096FD708-0D3A-3F44-9B8D-9F06AAFC54BE}" type="parTrans" cxnId="{9FB48E0B-9C3F-6846-A45C-BF6D7FA9454D}">
      <dgm:prSet/>
      <dgm:spPr/>
      <dgm:t>
        <a:bodyPr/>
        <a:lstStyle/>
        <a:p>
          <a:endParaRPr lang="en-US"/>
        </a:p>
      </dgm:t>
    </dgm:pt>
    <dgm:pt modelId="{CBCDE8E0-CA79-2B42-B727-6D2B36F79719}" type="sibTrans" cxnId="{9FB48E0B-9C3F-6846-A45C-BF6D7FA9454D}">
      <dgm:prSet/>
      <dgm:spPr/>
      <dgm:t>
        <a:bodyPr/>
        <a:lstStyle/>
        <a:p>
          <a:endParaRPr lang="en-US"/>
        </a:p>
      </dgm:t>
    </dgm:pt>
    <dgm:pt modelId="{1B290242-D901-BD46-A8ED-9E7B2229E43B}">
      <dgm:prSet phldrT="[Text]"/>
      <dgm:spPr/>
      <dgm:t>
        <a:bodyPr/>
        <a:lstStyle/>
        <a:p>
          <a:r>
            <a:rPr lang="en-US" dirty="0"/>
            <a:t>Poly &amp;/or Foil bags</a:t>
          </a:r>
        </a:p>
      </dgm:t>
    </dgm:pt>
    <dgm:pt modelId="{67FE65F2-FDDB-F04D-9EDA-DEE9AE11D616}" type="parTrans" cxnId="{A5D92B94-1EBD-DF41-810B-34D639548AD8}">
      <dgm:prSet/>
      <dgm:spPr/>
      <dgm:t>
        <a:bodyPr/>
        <a:lstStyle/>
        <a:p>
          <a:endParaRPr lang="en-US"/>
        </a:p>
      </dgm:t>
    </dgm:pt>
    <dgm:pt modelId="{5D3C484F-22BD-BF41-83A5-8625D982C0BA}" type="sibTrans" cxnId="{A5D92B94-1EBD-DF41-810B-34D639548AD8}">
      <dgm:prSet/>
      <dgm:spPr/>
      <dgm:t>
        <a:bodyPr/>
        <a:lstStyle/>
        <a:p>
          <a:endParaRPr lang="en-US"/>
        </a:p>
      </dgm:t>
    </dgm:pt>
    <dgm:pt modelId="{24479D40-FC56-9F4D-A435-88B634C6FD0B}">
      <dgm:prSet phldrT="[Text]"/>
      <dgm:spPr/>
      <dgm:t>
        <a:bodyPr/>
        <a:lstStyle/>
        <a:p>
          <a:r>
            <a:rPr lang="en-US" dirty="0"/>
            <a:t>Unique Virgin Lot ID</a:t>
          </a:r>
        </a:p>
      </dgm:t>
    </dgm:pt>
    <dgm:pt modelId="{65C9A654-331C-B449-8D79-D4FCC16749F0}" type="parTrans" cxnId="{236A659C-1BBA-0F49-84BC-84B19F5D8524}">
      <dgm:prSet/>
      <dgm:spPr/>
      <dgm:t>
        <a:bodyPr/>
        <a:lstStyle/>
        <a:p>
          <a:endParaRPr lang="en-US"/>
        </a:p>
      </dgm:t>
    </dgm:pt>
    <dgm:pt modelId="{9F61683F-972D-A24C-910E-3D31A8859EB0}" type="sibTrans" cxnId="{236A659C-1BBA-0F49-84BC-84B19F5D8524}">
      <dgm:prSet/>
      <dgm:spPr/>
      <dgm:t>
        <a:bodyPr/>
        <a:lstStyle/>
        <a:p>
          <a:endParaRPr lang="en-US"/>
        </a:p>
      </dgm:t>
    </dgm:pt>
    <dgm:pt modelId="{B92C2102-B995-6249-9C66-111E86957AB6}">
      <dgm:prSet phldrT="[Text]"/>
      <dgm:spPr/>
      <dgm:t>
        <a:bodyPr/>
        <a:lstStyle/>
        <a:p>
          <a:r>
            <a:rPr lang="en-US" dirty="0"/>
            <a:t>Spec Verification &amp; WPO Submission </a:t>
          </a:r>
        </a:p>
      </dgm:t>
    </dgm:pt>
    <dgm:pt modelId="{0F7BBF59-C22D-E646-B6BF-7E74B3344D15}" type="parTrans" cxnId="{1BF9B3B2-CF02-7C4B-B7FA-6ACBFA631647}">
      <dgm:prSet/>
      <dgm:spPr/>
      <dgm:t>
        <a:bodyPr/>
        <a:lstStyle/>
        <a:p>
          <a:endParaRPr lang="en-US"/>
        </a:p>
      </dgm:t>
    </dgm:pt>
    <dgm:pt modelId="{3C729DFE-3D21-8F49-A107-D7C8A7CFC8CB}" type="sibTrans" cxnId="{1BF9B3B2-CF02-7C4B-B7FA-6ACBFA631647}">
      <dgm:prSet/>
      <dgm:spPr/>
      <dgm:t>
        <a:bodyPr/>
        <a:lstStyle/>
        <a:p>
          <a:endParaRPr lang="en-US"/>
        </a:p>
      </dgm:t>
    </dgm:pt>
    <dgm:pt modelId="{706F72B4-2109-A84F-B20B-D1FCCB41DC65}">
      <dgm:prSet phldrT="[Text]"/>
      <dgm:spPr/>
      <dgm:t>
        <a:bodyPr/>
        <a:lstStyle/>
        <a:p>
          <a:r>
            <a:rPr lang="en-US" dirty="0" err="1"/>
            <a:t>Megasonic</a:t>
          </a:r>
          <a:endParaRPr lang="en-US" dirty="0"/>
        </a:p>
      </dgm:t>
    </dgm:pt>
    <dgm:pt modelId="{94DE0C43-2A37-AF44-8238-28762E3CF5EC}" type="parTrans" cxnId="{5BCB9D8A-BA32-1E49-B6A3-4CE438BF82FC}">
      <dgm:prSet/>
      <dgm:spPr/>
      <dgm:t>
        <a:bodyPr/>
        <a:lstStyle/>
        <a:p>
          <a:endParaRPr lang="en-US"/>
        </a:p>
      </dgm:t>
    </dgm:pt>
    <dgm:pt modelId="{FAEDE015-1F78-8F49-A075-417985100277}" type="sibTrans" cxnId="{5BCB9D8A-BA32-1E49-B6A3-4CE438BF82FC}">
      <dgm:prSet/>
      <dgm:spPr/>
      <dgm:t>
        <a:bodyPr/>
        <a:lstStyle/>
        <a:p>
          <a:endParaRPr lang="en-US"/>
        </a:p>
      </dgm:t>
    </dgm:pt>
    <dgm:pt modelId="{56CDC2D6-037C-CF41-861A-D1807B21480D}">
      <dgm:prSet phldrT="[Text]"/>
      <dgm:spPr/>
      <dgm:t>
        <a:bodyPr/>
        <a:lstStyle/>
        <a:p>
          <a:r>
            <a:rPr lang="en-US" dirty="0"/>
            <a:t>Scrub</a:t>
          </a:r>
        </a:p>
      </dgm:t>
    </dgm:pt>
    <dgm:pt modelId="{DF5D768D-5046-DB46-A1DC-027B27C528F9}" type="parTrans" cxnId="{0F133AD5-E63F-F546-828F-89308B2D4D40}">
      <dgm:prSet/>
      <dgm:spPr/>
      <dgm:t>
        <a:bodyPr/>
        <a:lstStyle/>
        <a:p>
          <a:endParaRPr lang="en-US"/>
        </a:p>
      </dgm:t>
    </dgm:pt>
    <dgm:pt modelId="{F9573C19-5357-A243-A2AC-31ABDEC56C29}" type="sibTrans" cxnId="{0F133AD5-E63F-F546-828F-89308B2D4D40}">
      <dgm:prSet/>
      <dgm:spPr/>
      <dgm:t>
        <a:bodyPr/>
        <a:lstStyle/>
        <a:p>
          <a:endParaRPr lang="en-US"/>
        </a:p>
      </dgm:t>
    </dgm:pt>
    <dgm:pt modelId="{1FDE6D1B-7205-8941-A78E-9092FF7BAD0D}" type="pres">
      <dgm:prSet presAssocID="{0FBAC88D-FB6A-6D41-866F-459DDD0BCD3D}" presName="linearFlow" presStyleCnt="0">
        <dgm:presLayoutVars>
          <dgm:dir/>
          <dgm:animLvl val="lvl"/>
          <dgm:resizeHandles val="exact"/>
        </dgm:presLayoutVars>
      </dgm:prSet>
      <dgm:spPr/>
    </dgm:pt>
    <dgm:pt modelId="{41B81F6F-8BE3-754D-8C73-4C25DC42EBB1}" type="pres">
      <dgm:prSet presAssocID="{B471A598-86E4-034F-8953-463A52A4BDE3}" presName="composite" presStyleCnt="0"/>
      <dgm:spPr/>
    </dgm:pt>
    <dgm:pt modelId="{0676D7EC-68CD-3B46-8C24-9BA07DCF3C07}" type="pres">
      <dgm:prSet presAssocID="{B471A598-86E4-034F-8953-463A52A4BDE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8EBE467-C1BE-F747-9663-D4A20C7F988B}" type="pres">
      <dgm:prSet presAssocID="{B471A598-86E4-034F-8953-463A52A4BDE3}" presName="descendantText" presStyleLbl="alignAcc1" presStyleIdx="0" presStyleCnt="5" custLinFactNeighborX="0" custLinFactNeighborY="-2705">
        <dgm:presLayoutVars>
          <dgm:bulletEnabled val="1"/>
        </dgm:presLayoutVars>
      </dgm:prSet>
      <dgm:spPr/>
    </dgm:pt>
    <dgm:pt modelId="{7CEF280B-8FAF-F946-A41F-B72B6BB51717}" type="pres">
      <dgm:prSet presAssocID="{8FFF1F4B-41F0-2247-A6E2-A8578F3355E0}" presName="sp" presStyleCnt="0"/>
      <dgm:spPr/>
    </dgm:pt>
    <dgm:pt modelId="{75CCE974-93FF-DA4C-AF9E-8DBD54BF1C82}" type="pres">
      <dgm:prSet presAssocID="{35140E03-2740-B943-A2D1-8F91F7655167}" presName="composite" presStyleCnt="0"/>
      <dgm:spPr/>
    </dgm:pt>
    <dgm:pt modelId="{3ED68301-412C-9446-BBEA-CA4138B2A1F9}" type="pres">
      <dgm:prSet presAssocID="{35140E03-2740-B943-A2D1-8F91F7655167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F061FA0-4988-ED4C-AD1F-77358BE9492E}" type="pres">
      <dgm:prSet presAssocID="{35140E03-2740-B943-A2D1-8F91F7655167}" presName="descendantText" presStyleLbl="alignAcc1" presStyleIdx="1" presStyleCnt="5">
        <dgm:presLayoutVars>
          <dgm:bulletEnabled val="1"/>
        </dgm:presLayoutVars>
      </dgm:prSet>
      <dgm:spPr/>
    </dgm:pt>
    <dgm:pt modelId="{8386432F-8CBE-A446-88AD-8FB322D2F83A}" type="pres">
      <dgm:prSet presAssocID="{52629017-6383-EF45-B90F-981ADA29DD20}" presName="sp" presStyleCnt="0"/>
      <dgm:spPr/>
    </dgm:pt>
    <dgm:pt modelId="{F1E97BFC-3F25-BF4C-A687-03A7F38EAE12}" type="pres">
      <dgm:prSet presAssocID="{65D1E581-BC6C-1040-BAAF-82B7A088E3FF}" presName="composite" presStyleCnt="0"/>
      <dgm:spPr/>
    </dgm:pt>
    <dgm:pt modelId="{71D330A5-2FD4-9D4F-B721-6299478F969D}" type="pres">
      <dgm:prSet presAssocID="{65D1E581-BC6C-1040-BAAF-82B7A088E3FF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2B2EC275-7A9D-6640-855D-159424EE2214}" type="pres">
      <dgm:prSet presAssocID="{65D1E581-BC6C-1040-BAAF-82B7A088E3FF}" presName="descendantText" presStyleLbl="alignAcc1" presStyleIdx="2" presStyleCnt="5">
        <dgm:presLayoutVars>
          <dgm:bulletEnabled val="1"/>
        </dgm:presLayoutVars>
      </dgm:prSet>
      <dgm:spPr/>
    </dgm:pt>
    <dgm:pt modelId="{7D3314CE-8950-FA4F-BB19-4000F583BB8D}" type="pres">
      <dgm:prSet presAssocID="{FC9B581E-1569-994A-878D-04ABBC94556F}" presName="sp" presStyleCnt="0"/>
      <dgm:spPr/>
    </dgm:pt>
    <dgm:pt modelId="{E32992D3-69A4-F647-ADA6-AF8D2E1D836C}" type="pres">
      <dgm:prSet presAssocID="{2D0BE9C6-8FA8-2041-8FF9-C1C0D61484CF}" presName="composite" presStyleCnt="0"/>
      <dgm:spPr/>
    </dgm:pt>
    <dgm:pt modelId="{66D96473-D846-4441-ACA3-589E0CE268C2}" type="pres">
      <dgm:prSet presAssocID="{2D0BE9C6-8FA8-2041-8FF9-C1C0D61484C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98FA559-C73B-3343-BB44-A02656F61592}" type="pres">
      <dgm:prSet presAssocID="{2D0BE9C6-8FA8-2041-8FF9-C1C0D61484CF}" presName="descendantText" presStyleLbl="alignAcc1" presStyleIdx="3" presStyleCnt="5">
        <dgm:presLayoutVars>
          <dgm:bulletEnabled val="1"/>
        </dgm:presLayoutVars>
      </dgm:prSet>
      <dgm:spPr/>
    </dgm:pt>
    <dgm:pt modelId="{91DAC9C1-BD34-D340-A6D2-745A57519D1D}" type="pres">
      <dgm:prSet presAssocID="{1BD4BD0B-81BA-234F-B15C-7183524960B0}" presName="sp" presStyleCnt="0"/>
      <dgm:spPr/>
    </dgm:pt>
    <dgm:pt modelId="{C435EE64-C25F-144D-BBB2-AFBA2FE7F3F3}" type="pres">
      <dgm:prSet presAssocID="{4569D3A7-3493-644E-8D23-A8CA5B8DD488}" presName="composite" presStyleCnt="0"/>
      <dgm:spPr/>
    </dgm:pt>
    <dgm:pt modelId="{9FD8DF67-EBA3-AE46-9CB0-4F3D52D9B0BD}" type="pres">
      <dgm:prSet presAssocID="{4569D3A7-3493-644E-8D23-A8CA5B8DD48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344908DC-66F0-1446-8981-50074EC219EB}" type="pres">
      <dgm:prSet presAssocID="{4569D3A7-3493-644E-8D23-A8CA5B8DD48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42640205-48BA-EE4E-8749-3C35B9203204}" type="presOf" srcId="{1DD338BD-2642-FE4F-B6FF-99C07671855D}" destId="{5F061FA0-4988-ED4C-AD1F-77358BE9492E}" srcOrd="0" destOrd="0" presId="urn:microsoft.com/office/officeart/2005/8/layout/chevron2"/>
    <dgm:cxn modelId="{8197C005-0EEA-EB44-AFD4-34854C6FC615}" type="presOf" srcId="{24479D40-FC56-9F4D-A435-88B634C6FD0B}" destId="{38EBE467-C1BE-F747-9663-D4A20C7F988B}" srcOrd="0" destOrd="1" presId="urn:microsoft.com/office/officeart/2005/8/layout/chevron2"/>
    <dgm:cxn modelId="{DDCA4409-0CD6-0048-BB86-EF751ED30FD8}" type="presOf" srcId="{65D1E581-BC6C-1040-BAAF-82B7A088E3FF}" destId="{71D330A5-2FD4-9D4F-B721-6299478F969D}" srcOrd="0" destOrd="0" presId="urn:microsoft.com/office/officeart/2005/8/layout/chevron2"/>
    <dgm:cxn modelId="{9FB48E0B-9C3F-6846-A45C-BF6D7FA9454D}" srcId="{4569D3A7-3493-644E-8D23-A8CA5B8DD488}" destId="{5929ACC4-7210-184B-9443-0B5C4C6AC983}" srcOrd="1" destOrd="0" parTransId="{096FD708-0D3A-3F44-9B8D-9F06AAFC54BE}" sibTransId="{CBCDE8E0-CA79-2B42-B727-6D2B36F79719}"/>
    <dgm:cxn modelId="{FB085410-93FC-6F40-8D3A-8B5907DE9AC8}" type="presOf" srcId="{B471A598-86E4-034F-8953-463A52A4BDE3}" destId="{0676D7EC-68CD-3B46-8C24-9BA07DCF3C07}" srcOrd="0" destOrd="0" presId="urn:microsoft.com/office/officeart/2005/8/layout/chevron2"/>
    <dgm:cxn modelId="{CE8BE516-9979-CC45-8746-6A113CF6D1EE}" type="presOf" srcId="{AB8E04B6-266E-E241-AA70-C12175885BBA}" destId="{C98FA559-C73B-3343-BB44-A02656F61592}" srcOrd="0" destOrd="1" presId="urn:microsoft.com/office/officeart/2005/8/layout/chevron2"/>
    <dgm:cxn modelId="{6687861A-D6F5-1045-BBBC-C1109D2DEC35}" type="presOf" srcId="{706F72B4-2109-A84F-B20B-D1FCCB41DC65}" destId="{2B2EC275-7A9D-6640-855D-159424EE2214}" srcOrd="0" destOrd="1" presId="urn:microsoft.com/office/officeart/2005/8/layout/chevron2"/>
    <dgm:cxn modelId="{D4419026-C62D-9641-A532-5AC94AB05464}" type="presOf" srcId="{5929ACC4-7210-184B-9443-0B5C4C6AC983}" destId="{344908DC-66F0-1446-8981-50074EC219EB}" srcOrd="0" destOrd="1" presId="urn:microsoft.com/office/officeart/2005/8/layout/chevron2"/>
    <dgm:cxn modelId="{EF93492E-9E93-8541-894C-D2B4F7D05D82}" srcId="{35140E03-2740-B943-A2D1-8F91F7655167}" destId="{1DD338BD-2642-FE4F-B6FF-99C07671855D}" srcOrd="0" destOrd="0" parTransId="{7603A972-4AE6-5340-A707-1A65906BD50E}" sibTransId="{9F564D73-A805-1D43-BFB0-CE854C69C7F0}"/>
    <dgm:cxn modelId="{4208A031-FA3B-BF43-AB59-E1707EB1D67D}" srcId="{35140E03-2740-B943-A2D1-8F91F7655167}" destId="{B0D59CFE-9E43-494F-B25E-25EF8FD6C51E}" srcOrd="1" destOrd="0" parTransId="{EE1C1136-6ACB-DD4A-A3AB-391AD5018899}" sibTransId="{C7D72CAE-6C1F-2449-BB17-E5E477FEF85C}"/>
    <dgm:cxn modelId="{CF12DA38-87D9-554E-B72A-3ECC69B6B011}" type="presOf" srcId="{56CDC2D6-037C-CF41-861A-D1807B21480D}" destId="{2B2EC275-7A9D-6640-855D-159424EE2214}" srcOrd="0" destOrd="2" presId="urn:microsoft.com/office/officeart/2005/8/layout/chevron2"/>
    <dgm:cxn modelId="{983D543C-34B4-A248-832B-F8C96BAEC0D0}" type="presOf" srcId="{847C7441-50C2-414D-ADC9-1975BA0057EF}" destId="{38EBE467-C1BE-F747-9663-D4A20C7F988B}" srcOrd="0" destOrd="0" presId="urn:microsoft.com/office/officeart/2005/8/layout/chevron2"/>
    <dgm:cxn modelId="{E4732E3F-82E7-F647-BA9A-6596D13CE288}" srcId="{2D0BE9C6-8FA8-2041-8FF9-C1C0D61484CF}" destId="{DA2113E2-1A48-DF46-97C7-96D9F6730317}" srcOrd="0" destOrd="0" parTransId="{885937F7-2DB3-E341-848E-BC55AC1FE3E2}" sibTransId="{8F7E1F2E-F2EE-BF43-B5CA-ECA66A0B4AA6}"/>
    <dgm:cxn modelId="{74A39B48-91DB-EE46-ABDE-C2302D57D052}" type="presOf" srcId="{B92C2102-B995-6249-9C66-111E86957AB6}" destId="{38EBE467-C1BE-F747-9663-D4A20C7F988B}" srcOrd="0" destOrd="2" presId="urn:microsoft.com/office/officeart/2005/8/layout/chevron2"/>
    <dgm:cxn modelId="{A96E1249-AE30-0F47-8616-0989F644DCC0}" type="presOf" srcId="{4569D3A7-3493-644E-8D23-A8CA5B8DD488}" destId="{9FD8DF67-EBA3-AE46-9CB0-4F3D52D9B0BD}" srcOrd="0" destOrd="0" presId="urn:microsoft.com/office/officeart/2005/8/layout/chevron2"/>
    <dgm:cxn modelId="{BA5B4154-E092-0A4D-A344-3ED8432192C6}" type="presOf" srcId="{DA2113E2-1A48-DF46-97C7-96D9F6730317}" destId="{C98FA559-C73B-3343-BB44-A02656F61592}" srcOrd="0" destOrd="0" presId="urn:microsoft.com/office/officeart/2005/8/layout/chevron2"/>
    <dgm:cxn modelId="{2311CC62-ED19-F849-A6B2-55B5FE13B8C5}" type="presOf" srcId="{0FBAC88D-FB6A-6D41-866F-459DDD0BCD3D}" destId="{1FDE6D1B-7205-8941-A78E-9092FF7BAD0D}" srcOrd="0" destOrd="0" presId="urn:microsoft.com/office/officeart/2005/8/layout/chevron2"/>
    <dgm:cxn modelId="{A3D0346A-1F71-1A46-A198-743B9D227D9C}" type="presOf" srcId="{35140E03-2740-B943-A2D1-8F91F7655167}" destId="{3ED68301-412C-9446-BBEA-CA4138B2A1F9}" srcOrd="0" destOrd="0" presId="urn:microsoft.com/office/officeart/2005/8/layout/chevron2"/>
    <dgm:cxn modelId="{EC2C6087-2166-854B-8C76-70CB57BE1E25}" srcId="{0FBAC88D-FB6A-6D41-866F-459DDD0BCD3D}" destId="{4569D3A7-3493-644E-8D23-A8CA5B8DD488}" srcOrd="4" destOrd="0" parTransId="{2CD0DDB2-657F-7E4D-9187-455A22412154}" sibTransId="{7F44785E-AB85-714A-9D21-4D68F8BD7C29}"/>
    <dgm:cxn modelId="{5BCB9D8A-BA32-1E49-B6A3-4CE438BF82FC}" srcId="{65D1E581-BC6C-1040-BAAF-82B7A088E3FF}" destId="{706F72B4-2109-A84F-B20B-D1FCCB41DC65}" srcOrd="1" destOrd="0" parTransId="{94DE0C43-2A37-AF44-8238-28762E3CF5EC}" sibTransId="{FAEDE015-1F78-8F49-A075-417985100277}"/>
    <dgm:cxn modelId="{A5D92B94-1EBD-DF41-810B-34D639548AD8}" srcId="{4569D3A7-3493-644E-8D23-A8CA5B8DD488}" destId="{1B290242-D901-BD46-A8ED-9E7B2229E43B}" srcOrd="0" destOrd="0" parTransId="{67FE65F2-FDDB-F04D-9EDA-DEE9AE11D616}" sibTransId="{5D3C484F-22BD-BF41-83A5-8625D982C0BA}"/>
    <dgm:cxn modelId="{DC16E295-C60C-CE40-9817-54B52A5AE6CB}" srcId="{2D0BE9C6-8FA8-2041-8FF9-C1C0D61484CF}" destId="{AB8E04B6-266E-E241-AA70-C12175885BBA}" srcOrd="1" destOrd="0" parTransId="{F191952A-6CA7-C049-A70A-8250ABA47B42}" sibTransId="{DF73975D-CB20-164C-8726-A322EDBF0468}"/>
    <dgm:cxn modelId="{236A659C-1BBA-0F49-84BC-84B19F5D8524}" srcId="{B471A598-86E4-034F-8953-463A52A4BDE3}" destId="{24479D40-FC56-9F4D-A435-88B634C6FD0B}" srcOrd="1" destOrd="0" parTransId="{65C9A654-331C-B449-8D79-D4FCC16749F0}" sibTransId="{9F61683F-972D-A24C-910E-3D31A8859EB0}"/>
    <dgm:cxn modelId="{CF7F8FAD-F23A-484E-806F-B832B3D0E479}" srcId="{B471A598-86E4-034F-8953-463A52A4BDE3}" destId="{847C7441-50C2-414D-ADC9-1975BA0057EF}" srcOrd="0" destOrd="0" parTransId="{1F9C5741-35F3-B844-A44B-BBA6533F4D83}" sibTransId="{9F8AAEB4-BA42-A04B-A8A8-9F01040A240C}"/>
    <dgm:cxn modelId="{1BF9B3B2-CF02-7C4B-B7FA-6ACBFA631647}" srcId="{B471A598-86E4-034F-8953-463A52A4BDE3}" destId="{B92C2102-B995-6249-9C66-111E86957AB6}" srcOrd="2" destOrd="0" parTransId="{0F7BBF59-C22D-E646-B6BF-7E74B3344D15}" sibTransId="{3C729DFE-3D21-8F49-A107-D7C8A7CFC8CB}"/>
    <dgm:cxn modelId="{E66FC5B3-9BD7-D44B-BEC3-8D9FAEA99C78}" type="presOf" srcId="{F64B5FFB-8BDC-444C-B3C4-46BFEC4925E5}" destId="{2B2EC275-7A9D-6640-855D-159424EE2214}" srcOrd="0" destOrd="0" presId="urn:microsoft.com/office/officeart/2005/8/layout/chevron2"/>
    <dgm:cxn modelId="{0F133AD5-E63F-F546-828F-89308B2D4D40}" srcId="{65D1E581-BC6C-1040-BAAF-82B7A088E3FF}" destId="{56CDC2D6-037C-CF41-861A-D1807B21480D}" srcOrd="2" destOrd="0" parTransId="{DF5D768D-5046-DB46-A1DC-027B27C528F9}" sibTransId="{F9573C19-5357-A243-A2AC-31ABDEC56C29}"/>
    <dgm:cxn modelId="{D3A48CE7-F637-3B45-9E19-532709E85372}" type="presOf" srcId="{1B290242-D901-BD46-A8ED-9E7B2229E43B}" destId="{344908DC-66F0-1446-8981-50074EC219EB}" srcOrd="0" destOrd="0" presId="urn:microsoft.com/office/officeart/2005/8/layout/chevron2"/>
    <dgm:cxn modelId="{38A258ED-BF9A-DB41-BAD2-804E1BA0C193}" srcId="{0FBAC88D-FB6A-6D41-866F-459DDD0BCD3D}" destId="{B471A598-86E4-034F-8953-463A52A4BDE3}" srcOrd="0" destOrd="0" parTransId="{EE9A4CE4-878E-8D49-A8DF-6A24D4A80037}" sibTransId="{8FFF1F4B-41F0-2247-A6E2-A8578F3355E0}"/>
    <dgm:cxn modelId="{85DB15F0-A3B0-0D4A-B8B9-EB9E058580AB}" type="presOf" srcId="{B0D59CFE-9E43-494F-B25E-25EF8FD6C51E}" destId="{5F061FA0-4988-ED4C-AD1F-77358BE9492E}" srcOrd="0" destOrd="1" presId="urn:microsoft.com/office/officeart/2005/8/layout/chevron2"/>
    <dgm:cxn modelId="{E429FBF0-5789-994C-9F9E-53399D68D1D4}" srcId="{65D1E581-BC6C-1040-BAAF-82B7A088E3FF}" destId="{F64B5FFB-8BDC-444C-B3C4-46BFEC4925E5}" srcOrd="0" destOrd="0" parTransId="{A467425E-5780-FD4A-A7FB-C3564E9FB498}" sibTransId="{EBB925F7-FF50-1A44-BAFD-F4460BB40E75}"/>
    <dgm:cxn modelId="{B49A99F1-BB84-8C45-8015-8E0B06ADEF7F}" srcId="{0FBAC88D-FB6A-6D41-866F-459DDD0BCD3D}" destId="{2D0BE9C6-8FA8-2041-8FF9-C1C0D61484CF}" srcOrd="3" destOrd="0" parTransId="{995DDC43-2391-7645-8F8B-93FA4B1F3AD8}" sibTransId="{1BD4BD0B-81BA-234F-B15C-7183524960B0}"/>
    <dgm:cxn modelId="{1E5EBBF1-A94E-5443-BE7B-41E560E16094}" srcId="{0FBAC88D-FB6A-6D41-866F-459DDD0BCD3D}" destId="{65D1E581-BC6C-1040-BAAF-82B7A088E3FF}" srcOrd="2" destOrd="0" parTransId="{ED9FAE0E-9249-5840-A886-F58D4CE872E8}" sibTransId="{FC9B581E-1569-994A-878D-04ABBC94556F}"/>
    <dgm:cxn modelId="{DBB147F3-3DD4-3845-89C3-6776081EE6DC}" type="presOf" srcId="{2D0BE9C6-8FA8-2041-8FF9-C1C0D61484CF}" destId="{66D96473-D846-4441-ACA3-589E0CE268C2}" srcOrd="0" destOrd="0" presId="urn:microsoft.com/office/officeart/2005/8/layout/chevron2"/>
    <dgm:cxn modelId="{33871FF6-4FBA-AA49-91F6-500C081854D3}" srcId="{0FBAC88D-FB6A-6D41-866F-459DDD0BCD3D}" destId="{35140E03-2740-B943-A2D1-8F91F7655167}" srcOrd="1" destOrd="0" parTransId="{AB22B9FD-C161-9445-B0A7-AF9CED27CF33}" sibTransId="{52629017-6383-EF45-B90F-981ADA29DD20}"/>
    <dgm:cxn modelId="{6E0B8FD8-1FCD-4743-9597-8E41DED66969}" type="presParOf" srcId="{1FDE6D1B-7205-8941-A78E-9092FF7BAD0D}" destId="{41B81F6F-8BE3-754D-8C73-4C25DC42EBB1}" srcOrd="0" destOrd="0" presId="urn:microsoft.com/office/officeart/2005/8/layout/chevron2"/>
    <dgm:cxn modelId="{CA1D7D9F-FBBF-4748-B70E-67B44AF0EDAB}" type="presParOf" srcId="{41B81F6F-8BE3-754D-8C73-4C25DC42EBB1}" destId="{0676D7EC-68CD-3B46-8C24-9BA07DCF3C07}" srcOrd="0" destOrd="0" presId="urn:microsoft.com/office/officeart/2005/8/layout/chevron2"/>
    <dgm:cxn modelId="{381662B6-6278-AD42-8B5C-C47A1625D681}" type="presParOf" srcId="{41B81F6F-8BE3-754D-8C73-4C25DC42EBB1}" destId="{38EBE467-C1BE-F747-9663-D4A20C7F988B}" srcOrd="1" destOrd="0" presId="urn:microsoft.com/office/officeart/2005/8/layout/chevron2"/>
    <dgm:cxn modelId="{EA32DE3F-0B13-8149-A5CC-98B2FE019155}" type="presParOf" srcId="{1FDE6D1B-7205-8941-A78E-9092FF7BAD0D}" destId="{7CEF280B-8FAF-F946-A41F-B72B6BB51717}" srcOrd="1" destOrd="0" presId="urn:microsoft.com/office/officeart/2005/8/layout/chevron2"/>
    <dgm:cxn modelId="{FCFA6BF3-49A6-9947-8676-818F42880E10}" type="presParOf" srcId="{1FDE6D1B-7205-8941-A78E-9092FF7BAD0D}" destId="{75CCE974-93FF-DA4C-AF9E-8DBD54BF1C82}" srcOrd="2" destOrd="0" presId="urn:microsoft.com/office/officeart/2005/8/layout/chevron2"/>
    <dgm:cxn modelId="{3B633FE3-C69F-DE4F-A1C9-7F57B193371F}" type="presParOf" srcId="{75CCE974-93FF-DA4C-AF9E-8DBD54BF1C82}" destId="{3ED68301-412C-9446-BBEA-CA4138B2A1F9}" srcOrd="0" destOrd="0" presId="urn:microsoft.com/office/officeart/2005/8/layout/chevron2"/>
    <dgm:cxn modelId="{E6088E43-B3E3-F741-92AF-F305DF6EC14C}" type="presParOf" srcId="{75CCE974-93FF-DA4C-AF9E-8DBD54BF1C82}" destId="{5F061FA0-4988-ED4C-AD1F-77358BE9492E}" srcOrd="1" destOrd="0" presId="urn:microsoft.com/office/officeart/2005/8/layout/chevron2"/>
    <dgm:cxn modelId="{81965581-45F9-0740-BB7C-670A8EE5C1FA}" type="presParOf" srcId="{1FDE6D1B-7205-8941-A78E-9092FF7BAD0D}" destId="{8386432F-8CBE-A446-88AD-8FB322D2F83A}" srcOrd="3" destOrd="0" presId="urn:microsoft.com/office/officeart/2005/8/layout/chevron2"/>
    <dgm:cxn modelId="{BFDECF31-7B88-CE4C-B102-7D1CF3011265}" type="presParOf" srcId="{1FDE6D1B-7205-8941-A78E-9092FF7BAD0D}" destId="{F1E97BFC-3F25-BF4C-A687-03A7F38EAE12}" srcOrd="4" destOrd="0" presId="urn:microsoft.com/office/officeart/2005/8/layout/chevron2"/>
    <dgm:cxn modelId="{2F3F4348-0916-9E46-9956-3D979BFE7464}" type="presParOf" srcId="{F1E97BFC-3F25-BF4C-A687-03A7F38EAE12}" destId="{71D330A5-2FD4-9D4F-B721-6299478F969D}" srcOrd="0" destOrd="0" presId="urn:microsoft.com/office/officeart/2005/8/layout/chevron2"/>
    <dgm:cxn modelId="{37A3FC6C-DBD2-B041-B0CE-5F4225D0CADB}" type="presParOf" srcId="{F1E97BFC-3F25-BF4C-A687-03A7F38EAE12}" destId="{2B2EC275-7A9D-6640-855D-159424EE2214}" srcOrd="1" destOrd="0" presId="urn:microsoft.com/office/officeart/2005/8/layout/chevron2"/>
    <dgm:cxn modelId="{C7E858E8-CFCD-C247-AEDB-58686C95B015}" type="presParOf" srcId="{1FDE6D1B-7205-8941-A78E-9092FF7BAD0D}" destId="{7D3314CE-8950-FA4F-BB19-4000F583BB8D}" srcOrd="5" destOrd="0" presId="urn:microsoft.com/office/officeart/2005/8/layout/chevron2"/>
    <dgm:cxn modelId="{8C076DBB-DC01-1D4C-AE6F-01282923333C}" type="presParOf" srcId="{1FDE6D1B-7205-8941-A78E-9092FF7BAD0D}" destId="{E32992D3-69A4-F647-ADA6-AF8D2E1D836C}" srcOrd="6" destOrd="0" presId="urn:microsoft.com/office/officeart/2005/8/layout/chevron2"/>
    <dgm:cxn modelId="{E69B2D55-CF07-4A40-9ACC-2BC07E998A13}" type="presParOf" srcId="{E32992D3-69A4-F647-ADA6-AF8D2E1D836C}" destId="{66D96473-D846-4441-ACA3-589E0CE268C2}" srcOrd="0" destOrd="0" presId="urn:microsoft.com/office/officeart/2005/8/layout/chevron2"/>
    <dgm:cxn modelId="{23C62570-46F5-8C41-9FF8-226C1DCCED95}" type="presParOf" srcId="{E32992D3-69A4-F647-ADA6-AF8D2E1D836C}" destId="{C98FA559-C73B-3343-BB44-A02656F61592}" srcOrd="1" destOrd="0" presId="urn:microsoft.com/office/officeart/2005/8/layout/chevron2"/>
    <dgm:cxn modelId="{2D3A6D9D-C89E-5F4F-ACB0-E33C608AA9F4}" type="presParOf" srcId="{1FDE6D1B-7205-8941-A78E-9092FF7BAD0D}" destId="{91DAC9C1-BD34-D340-A6D2-745A57519D1D}" srcOrd="7" destOrd="0" presId="urn:microsoft.com/office/officeart/2005/8/layout/chevron2"/>
    <dgm:cxn modelId="{A0CF1F7F-3809-6248-9924-009F9B34F65A}" type="presParOf" srcId="{1FDE6D1B-7205-8941-A78E-9092FF7BAD0D}" destId="{C435EE64-C25F-144D-BBB2-AFBA2FE7F3F3}" srcOrd="8" destOrd="0" presId="urn:microsoft.com/office/officeart/2005/8/layout/chevron2"/>
    <dgm:cxn modelId="{AC873DD5-2181-6B4D-A672-4384FD8C5D5C}" type="presParOf" srcId="{C435EE64-C25F-144D-BBB2-AFBA2FE7F3F3}" destId="{9FD8DF67-EBA3-AE46-9CB0-4F3D52D9B0BD}" srcOrd="0" destOrd="0" presId="urn:microsoft.com/office/officeart/2005/8/layout/chevron2"/>
    <dgm:cxn modelId="{041940E1-1EF5-9047-8F83-8C47286DB733}" type="presParOf" srcId="{C435EE64-C25F-144D-BBB2-AFBA2FE7F3F3}" destId="{344908DC-66F0-1446-8981-50074EC219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5081F-4B50-984F-BD51-131A6441935F}">
      <dsp:nvSpPr>
        <dsp:cNvPr id="0" name=""/>
        <dsp:cNvSpPr/>
      </dsp:nvSpPr>
      <dsp:spPr>
        <a:xfrm>
          <a:off x="6038525" y="1777300"/>
          <a:ext cx="2109159" cy="185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470"/>
              </a:lnTo>
              <a:lnTo>
                <a:pt x="2109159" y="126470"/>
              </a:lnTo>
              <a:lnTo>
                <a:pt x="2109159" y="18558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F97B8-2B63-1041-8529-CDADE9DE48E7}">
      <dsp:nvSpPr>
        <dsp:cNvPr id="0" name=""/>
        <dsp:cNvSpPr/>
      </dsp:nvSpPr>
      <dsp:spPr>
        <a:xfrm>
          <a:off x="6038525" y="1777300"/>
          <a:ext cx="962650" cy="185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470"/>
              </a:lnTo>
              <a:lnTo>
                <a:pt x="962650" y="126470"/>
              </a:lnTo>
              <a:lnTo>
                <a:pt x="962650" y="18558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8EDF7-59BD-7747-9FC2-53DAD08A0B0B}">
      <dsp:nvSpPr>
        <dsp:cNvPr id="0" name=""/>
        <dsp:cNvSpPr/>
      </dsp:nvSpPr>
      <dsp:spPr>
        <a:xfrm>
          <a:off x="5909707" y="1777300"/>
          <a:ext cx="91440" cy="185584"/>
        </a:xfrm>
        <a:custGeom>
          <a:avLst/>
          <a:gdLst/>
          <a:ahLst/>
          <a:cxnLst/>
          <a:rect l="0" t="0" r="0" b="0"/>
          <a:pathLst>
            <a:path>
              <a:moveTo>
                <a:pt x="128818" y="0"/>
              </a:moveTo>
              <a:lnTo>
                <a:pt x="128818" y="126470"/>
              </a:lnTo>
              <a:lnTo>
                <a:pt x="45720" y="126470"/>
              </a:lnTo>
              <a:lnTo>
                <a:pt x="45720" y="18558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FC6C7-F92B-D44A-9BFE-68672221E36A}">
      <dsp:nvSpPr>
        <dsp:cNvPr id="0" name=""/>
        <dsp:cNvSpPr/>
      </dsp:nvSpPr>
      <dsp:spPr>
        <a:xfrm>
          <a:off x="4907257" y="1777300"/>
          <a:ext cx="1131268" cy="185584"/>
        </a:xfrm>
        <a:custGeom>
          <a:avLst/>
          <a:gdLst/>
          <a:ahLst/>
          <a:cxnLst/>
          <a:rect l="0" t="0" r="0" b="0"/>
          <a:pathLst>
            <a:path>
              <a:moveTo>
                <a:pt x="1131268" y="0"/>
              </a:moveTo>
              <a:lnTo>
                <a:pt x="1131268" y="126470"/>
              </a:lnTo>
              <a:lnTo>
                <a:pt x="0" y="126470"/>
              </a:lnTo>
              <a:lnTo>
                <a:pt x="0" y="18558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EF006-182C-014B-904C-D578920E3AAB}">
      <dsp:nvSpPr>
        <dsp:cNvPr id="0" name=""/>
        <dsp:cNvSpPr/>
      </dsp:nvSpPr>
      <dsp:spPr>
        <a:xfrm>
          <a:off x="3843846" y="1777300"/>
          <a:ext cx="2194679" cy="185584"/>
        </a:xfrm>
        <a:custGeom>
          <a:avLst/>
          <a:gdLst/>
          <a:ahLst/>
          <a:cxnLst/>
          <a:rect l="0" t="0" r="0" b="0"/>
          <a:pathLst>
            <a:path>
              <a:moveTo>
                <a:pt x="2194679" y="0"/>
              </a:moveTo>
              <a:lnTo>
                <a:pt x="2194679" y="126470"/>
              </a:lnTo>
              <a:lnTo>
                <a:pt x="0" y="126470"/>
              </a:lnTo>
              <a:lnTo>
                <a:pt x="0" y="18558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96DCF-CBC7-614B-AFE3-AE8F7A8720B1}">
      <dsp:nvSpPr>
        <dsp:cNvPr id="0" name=""/>
        <dsp:cNvSpPr/>
      </dsp:nvSpPr>
      <dsp:spPr>
        <a:xfrm>
          <a:off x="3792516" y="1063160"/>
          <a:ext cx="2246008" cy="185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470"/>
              </a:lnTo>
              <a:lnTo>
                <a:pt x="2246008" y="126470"/>
              </a:lnTo>
              <a:lnTo>
                <a:pt x="2246008" y="18558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ACFB7-E1FC-9B49-A091-5DD394AAC59B}">
      <dsp:nvSpPr>
        <dsp:cNvPr id="0" name=""/>
        <dsp:cNvSpPr/>
      </dsp:nvSpPr>
      <dsp:spPr>
        <a:xfrm>
          <a:off x="2641748" y="2607846"/>
          <a:ext cx="91440" cy="185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58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CF062-3548-8D4F-8C90-4E33F900A66E}">
      <dsp:nvSpPr>
        <dsp:cNvPr id="0" name=""/>
        <dsp:cNvSpPr/>
      </dsp:nvSpPr>
      <dsp:spPr>
        <a:xfrm>
          <a:off x="1621045" y="1863126"/>
          <a:ext cx="1066423" cy="185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470"/>
              </a:lnTo>
              <a:lnTo>
                <a:pt x="1066423" y="126470"/>
              </a:lnTo>
              <a:lnTo>
                <a:pt x="1066423" y="18558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6CE4D-5110-F846-84D3-61DDAF9984F1}">
      <dsp:nvSpPr>
        <dsp:cNvPr id="0" name=""/>
        <dsp:cNvSpPr/>
      </dsp:nvSpPr>
      <dsp:spPr>
        <a:xfrm>
          <a:off x="1462391" y="1863126"/>
          <a:ext cx="158653" cy="185584"/>
        </a:xfrm>
        <a:custGeom>
          <a:avLst/>
          <a:gdLst/>
          <a:ahLst/>
          <a:cxnLst/>
          <a:rect l="0" t="0" r="0" b="0"/>
          <a:pathLst>
            <a:path>
              <a:moveTo>
                <a:pt x="158653" y="0"/>
              </a:moveTo>
              <a:lnTo>
                <a:pt x="158653" y="126470"/>
              </a:lnTo>
              <a:lnTo>
                <a:pt x="0" y="126470"/>
              </a:lnTo>
              <a:lnTo>
                <a:pt x="0" y="18558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7F61-0B78-E347-8E91-B0BD05E18EDC}">
      <dsp:nvSpPr>
        <dsp:cNvPr id="0" name=""/>
        <dsp:cNvSpPr/>
      </dsp:nvSpPr>
      <dsp:spPr>
        <a:xfrm>
          <a:off x="395968" y="1863126"/>
          <a:ext cx="1225076" cy="185584"/>
        </a:xfrm>
        <a:custGeom>
          <a:avLst/>
          <a:gdLst/>
          <a:ahLst/>
          <a:cxnLst/>
          <a:rect l="0" t="0" r="0" b="0"/>
          <a:pathLst>
            <a:path>
              <a:moveTo>
                <a:pt x="1225076" y="0"/>
              </a:moveTo>
              <a:lnTo>
                <a:pt x="1225076" y="126470"/>
              </a:lnTo>
              <a:lnTo>
                <a:pt x="0" y="126470"/>
              </a:lnTo>
              <a:lnTo>
                <a:pt x="0" y="18558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546C3-5EC1-D542-9FFC-FC1C5611DC39}">
      <dsp:nvSpPr>
        <dsp:cNvPr id="0" name=""/>
        <dsp:cNvSpPr/>
      </dsp:nvSpPr>
      <dsp:spPr>
        <a:xfrm>
          <a:off x="1621045" y="1063160"/>
          <a:ext cx="2171471" cy="185584"/>
        </a:xfrm>
        <a:custGeom>
          <a:avLst/>
          <a:gdLst/>
          <a:ahLst/>
          <a:cxnLst/>
          <a:rect l="0" t="0" r="0" b="0"/>
          <a:pathLst>
            <a:path>
              <a:moveTo>
                <a:pt x="2171471" y="0"/>
              </a:moveTo>
              <a:lnTo>
                <a:pt x="2171471" y="126470"/>
              </a:lnTo>
              <a:lnTo>
                <a:pt x="0" y="126470"/>
              </a:lnTo>
              <a:lnTo>
                <a:pt x="0" y="18558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86045-F56B-7A42-854C-2BCFEFF453FF}">
      <dsp:nvSpPr>
        <dsp:cNvPr id="0" name=""/>
        <dsp:cNvSpPr/>
      </dsp:nvSpPr>
      <dsp:spPr>
        <a:xfrm>
          <a:off x="3270576" y="534964"/>
          <a:ext cx="1043880" cy="528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F622DD-50B1-6A49-8844-083D4AA42E05}">
      <dsp:nvSpPr>
        <dsp:cNvPr id="0" name=""/>
        <dsp:cNvSpPr/>
      </dsp:nvSpPr>
      <dsp:spPr>
        <a:xfrm>
          <a:off x="3341477" y="602320"/>
          <a:ext cx="1043880" cy="528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Jackie </a:t>
          </a:r>
          <a:r>
            <a:rPr lang="en-US" sz="1000" kern="1200" dirty="0" err="1"/>
            <a:t>Bejan</a:t>
          </a: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President &amp; CEO</a:t>
          </a:r>
        </a:p>
      </dsp:txBody>
      <dsp:txXfrm>
        <a:off x="3356947" y="617790"/>
        <a:ext cx="1012940" cy="497255"/>
      </dsp:txXfrm>
    </dsp:sp>
    <dsp:sp modelId="{C2EF5218-28A1-C045-8464-58277EDC8A80}">
      <dsp:nvSpPr>
        <dsp:cNvPr id="0" name=""/>
        <dsp:cNvSpPr/>
      </dsp:nvSpPr>
      <dsp:spPr>
        <a:xfrm>
          <a:off x="1083321" y="1248744"/>
          <a:ext cx="1075447" cy="614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6A0D72-BD80-534B-A0F3-69786FA50160}">
      <dsp:nvSpPr>
        <dsp:cNvPr id="0" name=""/>
        <dsp:cNvSpPr/>
      </dsp:nvSpPr>
      <dsp:spPr>
        <a:xfrm>
          <a:off x="1154222" y="1316100"/>
          <a:ext cx="1075447" cy="614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Administration  &amp; Management</a:t>
          </a:r>
        </a:p>
      </dsp:txBody>
      <dsp:txXfrm>
        <a:off x="1172217" y="1334095"/>
        <a:ext cx="1039457" cy="578391"/>
      </dsp:txXfrm>
    </dsp:sp>
    <dsp:sp modelId="{415F6B76-93C7-7C4F-B76C-2D98711A9E43}">
      <dsp:nvSpPr>
        <dsp:cNvPr id="0" name=""/>
        <dsp:cNvSpPr/>
      </dsp:nvSpPr>
      <dsp:spPr>
        <a:xfrm>
          <a:off x="4854" y="2048710"/>
          <a:ext cx="782229" cy="534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E3901-59A5-AC4C-9F58-77F9411DD7D9}">
      <dsp:nvSpPr>
        <dsp:cNvPr id="0" name=""/>
        <dsp:cNvSpPr/>
      </dsp:nvSpPr>
      <dsp:spPr>
        <a:xfrm>
          <a:off x="75755" y="2116066"/>
          <a:ext cx="782229" cy="534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Cheryl Oldham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Admin</a:t>
          </a:r>
        </a:p>
      </dsp:txBody>
      <dsp:txXfrm>
        <a:off x="91408" y="2131719"/>
        <a:ext cx="750923" cy="503129"/>
      </dsp:txXfrm>
    </dsp:sp>
    <dsp:sp modelId="{45FF2193-53BA-FE42-A9BA-B35339D4DF09}">
      <dsp:nvSpPr>
        <dsp:cNvPr id="0" name=""/>
        <dsp:cNvSpPr/>
      </dsp:nvSpPr>
      <dsp:spPr>
        <a:xfrm>
          <a:off x="928885" y="2048710"/>
          <a:ext cx="1067011" cy="619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56B992-FC86-E044-8EA8-FAF05A5D58A0}">
      <dsp:nvSpPr>
        <dsp:cNvPr id="0" name=""/>
        <dsp:cNvSpPr/>
      </dsp:nvSpPr>
      <dsp:spPr>
        <a:xfrm>
          <a:off x="999787" y="2116066"/>
          <a:ext cx="1067011" cy="619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Michelle Piffero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Bus. Dev. &amp; Quality Manager</a:t>
          </a:r>
        </a:p>
      </dsp:txBody>
      <dsp:txXfrm>
        <a:off x="1017928" y="2134207"/>
        <a:ext cx="1030729" cy="583083"/>
      </dsp:txXfrm>
    </dsp:sp>
    <dsp:sp modelId="{7FADBECA-7E59-934D-AAE1-0C0FB9291245}">
      <dsp:nvSpPr>
        <dsp:cNvPr id="0" name=""/>
        <dsp:cNvSpPr/>
      </dsp:nvSpPr>
      <dsp:spPr>
        <a:xfrm>
          <a:off x="2137700" y="2048710"/>
          <a:ext cx="1099536" cy="55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D58064-E17C-3344-B920-69E4DCCF80DC}">
      <dsp:nvSpPr>
        <dsp:cNvPr id="0" name=""/>
        <dsp:cNvSpPr/>
      </dsp:nvSpPr>
      <dsp:spPr>
        <a:xfrm>
          <a:off x="2208601" y="2116066"/>
          <a:ext cx="1099536" cy="559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Lincoln </a:t>
          </a:r>
          <a:r>
            <a:rPr lang="en-US" sz="1000" kern="1200" dirty="0" err="1"/>
            <a:t>Bejan</a:t>
          </a:r>
          <a:r>
            <a:rPr lang="en-US" sz="1000" kern="1200" dirty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VP of Engineering</a:t>
          </a:r>
        </a:p>
      </dsp:txBody>
      <dsp:txXfrm>
        <a:off x="2224978" y="2132443"/>
        <a:ext cx="1066782" cy="526382"/>
      </dsp:txXfrm>
    </dsp:sp>
    <dsp:sp modelId="{BCEABA9A-8382-C748-A86B-05E5D494C2A1}">
      <dsp:nvSpPr>
        <dsp:cNvPr id="0" name=""/>
        <dsp:cNvSpPr/>
      </dsp:nvSpPr>
      <dsp:spPr>
        <a:xfrm>
          <a:off x="2234479" y="2793431"/>
          <a:ext cx="905978" cy="639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0FFBDB-1688-884B-8B58-655968D4CAEC}">
      <dsp:nvSpPr>
        <dsp:cNvPr id="0" name=""/>
        <dsp:cNvSpPr/>
      </dsp:nvSpPr>
      <dsp:spPr>
        <a:xfrm>
          <a:off x="2305380" y="2860787"/>
          <a:ext cx="905978" cy="639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Regga</a:t>
          </a:r>
          <a:r>
            <a:rPr lang="en-US" sz="1000" kern="1200" dirty="0"/>
            <a:t> </a:t>
          </a:r>
          <a:r>
            <a:rPr lang="en-US" sz="1000" kern="1200" dirty="0" err="1"/>
            <a:t>Teska</a:t>
          </a:r>
          <a:r>
            <a:rPr lang="en-US" sz="1000" kern="1200" dirty="0"/>
            <a:t> Process Engineer</a:t>
          </a:r>
        </a:p>
      </dsp:txBody>
      <dsp:txXfrm>
        <a:off x="2324096" y="2879503"/>
        <a:ext cx="868546" cy="601585"/>
      </dsp:txXfrm>
    </dsp:sp>
    <dsp:sp modelId="{B52B36F3-098C-6147-89DD-55AB36688582}">
      <dsp:nvSpPr>
        <dsp:cNvPr id="0" name=""/>
        <dsp:cNvSpPr/>
      </dsp:nvSpPr>
      <dsp:spPr>
        <a:xfrm>
          <a:off x="5575339" y="1248744"/>
          <a:ext cx="926372" cy="528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0D1A79-A87B-7C4D-B862-6C4809CA0A79}">
      <dsp:nvSpPr>
        <dsp:cNvPr id="0" name=""/>
        <dsp:cNvSpPr/>
      </dsp:nvSpPr>
      <dsp:spPr>
        <a:xfrm>
          <a:off x="5646240" y="1316100"/>
          <a:ext cx="926372" cy="52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Production &amp; Facilities</a:t>
          </a:r>
        </a:p>
      </dsp:txBody>
      <dsp:txXfrm>
        <a:off x="5661721" y="1331581"/>
        <a:ext cx="895410" cy="497594"/>
      </dsp:txXfrm>
    </dsp:sp>
    <dsp:sp modelId="{A241107B-2ABB-7B41-82E8-5C2F590DF3D0}">
      <dsp:nvSpPr>
        <dsp:cNvPr id="0" name=""/>
        <dsp:cNvSpPr/>
      </dsp:nvSpPr>
      <dsp:spPr>
        <a:xfrm>
          <a:off x="3379039" y="1962884"/>
          <a:ext cx="929613" cy="481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238B8B-6D13-6648-9123-EC262CFEB4C5}">
      <dsp:nvSpPr>
        <dsp:cNvPr id="0" name=""/>
        <dsp:cNvSpPr/>
      </dsp:nvSpPr>
      <dsp:spPr>
        <a:xfrm>
          <a:off x="3449940" y="2030240"/>
          <a:ext cx="929613" cy="481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Rafael Corona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Day Supervisor</a:t>
          </a:r>
        </a:p>
      </dsp:txBody>
      <dsp:txXfrm>
        <a:off x="3464046" y="2044346"/>
        <a:ext cx="901401" cy="453393"/>
      </dsp:txXfrm>
    </dsp:sp>
    <dsp:sp modelId="{8CB6EB97-5C1C-5543-ADA7-AF5090B01EC2}">
      <dsp:nvSpPr>
        <dsp:cNvPr id="0" name=""/>
        <dsp:cNvSpPr/>
      </dsp:nvSpPr>
      <dsp:spPr>
        <a:xfrm>
          <a:off x="4450455" y="1962884"/>
          <a:ext cx="913603" cy="502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499D63-459E-5947-99A8-AA42CC84E230}">
      <dsp:nvSpPr>
        <dsp:cNvPr id="0" name=""/>
        <dsp:cNvSpPr/>
      </dsp:nvSpPr>
      <dsp:spPr>
        <a:xfrm>
          <a:off x="4521357" y="2030240"/>
          <a:ext cx="913603" cy="502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Pablo Arroyo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Day Supervisor</a:t>
          </a:r>
        </a:p>
      </dsp:txBody>
      <dsp:txXfrm>
        <a:off x="4536071" y="2044954"/>
        <a:ext cx="884175" cy="472956"/>
      </dsp:txXfrm>
    </dsp:sp>
    <dsp:sp modelId="{479BAC89-DC19-A14E-963E-6F536D2B0424}">
      <dsp:nvSpPr>
        <dsp:cNvPr id="0" name=""/>
        <dsp:cNvSpPr/>
      </dsp:nvSpPr>
      <dsp:spPr>
        <a:xfrm>
          <a:off x="5505861" y="1962884"/>
          <a:ext cx="899131" cy="489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FA2BA6-04DF-024E-9ABA-67C995C9C0B0}">
      <dsp:nvSpPr>
        <dsp:cNvPr id="0" name=""/>
        <dsp:cNvSpPr/>
      </dsp:nvSpPr>
      <dsp:spPr>
        <a:xfrm>
          <a:off x="5576763" y="2030240"/>
          <a:ext cx="899131" cy="489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Enrique Macias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Night Supervisor</a:t>
          </a:r>
        </a:p>
      </dsp:txBody>
      <dsp:txXfrm>
        <a:off x="5591094" y="2044571"/>
        <a:ext cx="870469" cy="460638"/>
      </dsp:txXfrm>
    </dsp:sp>
    <dsp:sp modelId="{22A460E5-0E07-324E-8BD0-DA939CC718A4}">
      <dsp:nvSpPr>
        <dsp:cNvPr id="0" name=""/>
        <dsp:cNvSpPr/>
      </dsp:nvSpPr>
      <dsp:spPr>
        <a:xfrm>
          <a:off x="6546795" y="1962884"/>
          <a:ext cx="908760" cy="468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628AD7-B950-5B4B-B6C7-7FB8A8B69ECD}">
      <dsp:nvSpPr>
        <dsp:cNvPr id="0" name=""/>
        <dsp:cNvSpPr/>
      </dsp:nvSpPr>
      <dsp:spPr>
        <a:xfrm>
          <a:off x="6617696" y="2030240"/>
          <a:ext cx="908760" cy="468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Armando </a:t>
          </a:r>
          <a:r>
            <a:rPr lang="en-US" sz="1000" kern="1200" dirty="0" err="1"/>
            <a:t>Barriga</a:t>
          </a: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Cleanroom QC</a:t>
          </a:r>
        </a:p>
      </dsp:txBody>
      <dsp:txXfrm>
        <a:off x="6631412" y="2043956"/>
        <a:ext cx="881328" cy="440870"/>
      </dsp:txXfrm>
    </dsp:sp>
    <dsp:sp modelId="{2A91BA62-5FE4-444E-9EBC-8060F10ABE62}">
      <dsp:nvSpPr>
        <dsp:cNvPr id="0" name=""/>
        <dsp:cNvSpPr/>
      </dsp:nvSpPr>
      <dsp:spPr>
        <a:xfrm>
          <a:off x="7597358" y="1962884"/>
          <a:ext cx="1100653" cy="497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98263C-D321-F64E-AB99-15C322395BFE}">
      <dsp:nvSpPr>
        <dsp:cNvPr id="0" name=""/>
        <dsp:cNvSpPr/>
      </dsp:nvSpPr>
      <dsp:spPr>
        <a:xfrm>
          <a:off x="7668259" y="2030240"/>
          <a:ext cx="1100653" cy="497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Ubaldo Macias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Maintenance &amp; Facilities</a:t>
          </a:r>
        </a:p>
      </dsp:txBody>
      <dsp:txXfrm>
        <a:off x="7682840" y="2044821"/>
        <a:ext cx="1071491" cy="468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6D7EC-68CD-3B46-8C24-9BA07DCF3C07}">
      <dsp:nvSpPr>
        <dsp:cNvPr id="0" name=""/>
        <dsp:cNvSpPr/>
      </dsp:nvSpPr>
      <dsp:spPr>
        <a:xfrm rot="5400000">
          <a:off x="-109807" y="110989"/>
          <a:ext cx="732050" cy="5124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Receive</a:t>
          </a:r>
        </a:p>
      </dsp:txBody>
      <dsp:txXfrm rot="-5400000">
        <a:off x="1" y="257400"/>
        <a:ext cx="512435" cy="219615"/>
      </dsp:txXfrm>
    </dsp:sp>
    <dsp:sp modelId="{38EBE467-C1BE-F747-9663-D4A20C7F988B}">
      <dsp:nvSpPr>
        <dsp:cNvPr id="0" name=""/>
        <dsp:cNvSpPr/>
      </dsp:nvSpPr>
      <dsp:spPr>
        <a:xfrm rot="5400000">
          <a:off x="1585887" y="-1073452"/>
          <a:ext cx="475832" cy="2622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Customer Supplied Material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Unique Reclaim Lot ID Issued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Spec Verification &amp; WPO Submission</a:t>
          </a:r>
        </a:p>
      </dsp:txBody>
      <dsp:txXfrm rot="-5400000">
        <a:off x="512435" y="23228"/>
        <a:ext cx="2599509" cy="429376"/>
      </dsp:txXfrm>
    </dsp:sp>
    <dsp:sp modelId="{11E161F4-D01C-3447-89F2-EA39A7F7B89A}">
      <dsp:nvSpPr>
        <dsp:cNvPr id="0" name=""/>
        <dsp:cNvSpPr/>
      </dsp:nvSpPr>
      <dsp:spPr>
        <a:xfrm rot="5400000">
          <a:off x="-109807" y="738807"/>
          <a:ext cx="732050" cy="5124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Sort</a:t>
          </a:r>
        </a:p>
      </dsp:txBody>
      <dsp:txXfrm rot="-5400000">
        <a:off x="1" y="885218"/>
        <a:ext cx="512435" cy="219615"/>
      </dsp:txXfrm>
    </dsp:sp>
    <dsp:sp modelId="{CD6F8DBA-23D5-1F44-A769-A69732390A19}">
      <dsp:nvSpPr>
        <dsp:cNvPr id="0" name=""/>
        <dsp:cNvSpPr/>
      </dsp:nvSpPr>
      <dsp:spPr>
        <a:xfrm rot="5400000">
          <a:off x="1585887" y="-444452"/>
          <a:ext cx="475832" cy="2622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Metals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Non-Metals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Other Categories/Binning</a:t>
          </a:r>
        </a:p>
      </dsp:txBody>
      <dsp:txXfrm rot="-5400000">
        <a:off x="512435" y="652228"/>
        <a:ext cx="2599509" cy="429376"/>
      </dsp:txXfrm>
    </dsp:sp>
    <dsp:sp modelId="{E5C0835F-D561-D746-9638-BA6DFFCD6576}">
      <dsp:nvSpPr>
        <dsp:cNvPr id="0" name=""/>
        <dsp:cNvSpPr/>
      </dsp:nvSpPr>
      <dsp:spPr>
        <a:xfrm rot="5400000">
          <a:off x="-109807" y="1366625"/>
          <a:ext cx="732050" cy="5124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Strip</a:t>
          </a:r>
        </a:p>
      </dsp:txBody>
      <dsp:txXfrm rot="-5400000">
        <a:off x="1" y="1513036"/>
        <a:ext cx="512435" cy="219615"/>
      </dsp:txXfrm>
    </dsp:sp>
    <dsp:sp modelId="{CABA0EBC-757F-AE41-A1A5-210DC1B1C6B0}">
      <dsp:nvSpPr>
        <dsp:cNvPr id="0" name=""/>
        <dsp:cNvSpPr/>
      </dsp:nvSpPr>
      <dsp:spPr>
        <a:xfrm rot="5400000">
          <a:off x="1585887" y="183365"/>
          <a:ext cx="475832" cy="2622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Metals Strip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Non-Metals Strip</a:t>
          </a:r>
        </a:p>
      </dsp:txBody>
      <dsp:txXfrm rot="-5400000">
        <a:off x="512435" y="1280045"/>
        <a:ext cx="2599509" cy="429376"/>
      </dsp:txXfrm>
    </dsp:sp>
    <dsp:sp modelId="{3ED68301-412C-9446-BBEA-CA4138B2A1F9}">
      <dsp:nvSpPr>
        <dsp:cNvPr id="0" name=""/>
        <dsp:cNvSpPr/>
      </dsp:nvSpPr>
      <dsp:spPr>
        <a:xfrm rot="5400000">
          <a:off x="-109807" y="1994443"/>
          <a:ext cx="732050" cy="5124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Polish</a:t>
          </a:r>
        </a:p>
      </dsp:txBody>
      <dsp:txXfrm rot="-5400000">
        <a:off x="1" y="2140854"/>
        <a:ext cx="512435" cy="219615"/>
      </dsp:txXfrm>
    </dsp:sp>
    <dsp:sp modelId="{5F061FA0-4988-ED4C-AD1F-77358BE9492E}">
      <dsp:nvSpPr>
        <dsp:cNvPr id="0" name=""/>
        <dsp:cNvSpPr/>
      </dsp:nvSpPr>
      <dsp:spPr>
        <a:xfrm rot="5400000">
          <a:off x="1585887" y="811183"/>
          <a:ext cx="475832" cy="2622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Stock Removal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Final Polish</a:t>
          </a:r>
        </a:p>
      </dsp:txBody>
      <dsp:txXfrm rot="-5400000">
        <a:off x="512435" y="1907863"/>
        <a:ext cx="2599509" cy="429376"/>
      </dsp:txXfrm>
    </dsp:sp>
    <dsp:sp modelId="{71D330A5-2FD4-9D4F-B721-6299478F969D}">
      <dsp:nvSpPr>
        <dsp:cNvPr id="0" name=""/>
        <dsp:cNvSpPr/>
      </dsp:nvSpPr>
      <dsp:spPr>
        <a:xfrm rot="5400000">
          <a:off x="-109807" y="2622261"/>
          <a:ext cx="732050" cy="5124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Clean</a:t>
          </a:r>
        </a:p>
      </dsp:txBody>
      <dsp:txXfrm rot="-5400000">
        <a:off x="1" y="2768672"/>
        <a:ext cx="512435" cy="219615"/>
      </dsp:txXfrm>
    </dsp:sp>
    <dsp:sp modelId="{2B2EC275-7A9D-6640-855D-159424EE2214}">
      <dsp:nvSpPr>
        <dsp:cNvPr id="0" name=""/>
        <dsp:cNvSpPr/>
      </dsp:nvSpPr>
      <dsp:spPr>
        <a:xfrm rot="5400000">
          <a:off x="1585887" y="1439001"/>
          <a:ext cx="475832" cy="2622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RCA Clean (SC1 and SC2)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/>
            <a:t>Megasonic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Scrub</a:t>
          </a:r>
        </a:p>
      </dsp:txBody>
      <dsp:txXfrm rot="-5400000">
        <a:off x="512435" y="2535681"/>
        <a:ext cx="2599509" cy="429376"/>
      </dsp:txXfrm>
    </dsp:sp>
    <dsp:sp modelId="{66D96473-D846-4441-ACA3-589E0CE268C2}">
      <dsp:nvSpPr>
        <dsp:cNvPr id="0" name=""/>
        <dsp:cNvSpPr/>
      </dsp:nvSpPr>
      <dsp:spPr>
        <a:xfrm rot="5400000">
          <a:off x="-109807" y="3250079"/>
          <a:ext cx="732050" cy="5124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Inspection/QC Bliss</a:t>
          </a:r>
        </a:p>
      </dsp:txBody>
      <dsp:txXfrm rot="-5400000">
        <a:off x="1" y="3396490"/>
        <a:ext cx="512435" cy="219615"/>
      </dsp:txXfrm>
    </dsp:sp>
    <dsp:sp modelId="{C98FA559-C73B-3343-BB44-A02656F61592}">
      <dsp:nvSpPr>
        <dsp:cNvPr id="0" name=""/>
        <dsp:cNvSpPr/>
      </dsp:nvSpPr>
      <dsp:spPr>
        <a:xfrm rot="5400000">
          <a:off x="1585887" y="2066819"/>
          <a:ext cx="475832" cy="2622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Visual  ≤15@0.5µm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KLA-Tencor 6220 ≤30@0.16µm</a:t>
          </a:r>
        </a:p>
      </dsp:txBody>
      <dsp:txXfrm rot="-5400000">
        <a:off x="512435" y="3163499"/>
        <a:ext cx="2599509" cy="429376"/>
      </dsp:txXfrm>
    </dsp:sp>
    <dsp:sp modelId="{9FD8DF67-EBA3-AE46-9CB0-4F3D52D9B0BD}">
      <dsp:nvSpPr>
        <dsp:cNvPr id="0" name=""/>
        <dsp:cNvSpPr/>
      </dsp:nvSpPr>
      <dsp:spPr>
        <a:xfrm rot="5400000">
          <a:off x="-109807" y="3877897"/>
          <a:ext cx="732050" cy="5124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Packaging</a:t>
          </a:r>
        </a:p>
      </dsp:txBody>
      <dsp:txXfrm rot="-5400000">
        <a:off x="1" y="4024308"/>
        <a:ext cx="512435" cy="219615"/>
      </dsp:txXfrm>
    </dsp:sp>
    <dsp:sp modelId="{344908DC-66F0-1446-8981-50074EC219EB}">
      <dsp:nvSpPr>
        <dsp:cNvPr id="0" name=""/>
        <dsp:cNvSpPr/>
      </dsp:nvSpPr>
      <dsp:spPr>
        <a:xfrm rot="5400000">
          <a:off x="1585887" y="2694637"/>
          <a:ext cx="475832" cy="2622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Poly &amp;/or Foil bags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Desiccant</a:t>
          </a:r>
        </a:p>
      </dsp:txBody>
      <dsp:txXfrm rot="-5400000">
        <a:off x="512435" y="3791317"/>
        <a:ext cx="2599509" cy="429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6D7EC-68CD-3B46-8C24-9BA07DCF3C07}">
      <dsp:nvSpPr>
        <dsp:cNvPr id="0" name=""/>
        <dsp:cNvSpPr/>
      </dsp:nvSpPr>
      <dsp:spPr>
        <a:xfrm rot="5400000">
          <a:off x="-152380" y="152655"/>
          <a:ext cx="1015869" cy="7111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Receive</a:t>
          </a:r>
        </a:p>
      </dsp:txBody>
      <dsp:txXfrm rot="-5400000">
        <a:off x="1" y="355828"/>
        <a:ext cx="711108" cy="304761"/>
      </dsp:txXfrm>
    </dsp:sp>
    <dsp:sp modelId="{38EBE467-C1BE-F747-9663-D4A20C7F988B}">
      <dsp:nvSpPr>
        <dsp:cNvPr id="0" name=""/>
        <dsp:cNvSpPr/>
      </dsp:nvSpPr>
      <dsp:spPr>
        <a:xfrm rot="5400000">
          <a:off x="1592983" y="-881874"/>
          <a:ext cx="660315" cy="2424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Virgin Starting Material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Unique Virgin Lot ID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Spec Verification &amp; WPO Submission </a:t>
          </a:r>
        </a:p>
      </dsp:txBody>
      <dsp:txXfrm rot="-5400000">
        <a:off x="711109" y="32234"/>
        <a:ext cx="2391830" cy="595847"/>
      </dsp:txXfrm>
    </dsp:sp>
    <dsp:sp modelId="{3ED68301-412C-9446-BBEA-CA4138B2A1F9}">
      <dsp:nvSpPr>
        <dsp:cNvPr id="0" name=""/>
        <dsp:cNvSpPr/>
      </dsp:nvSpPr>
      <dsp:spPr>
        <a:xfrm rot="5400000">
          <a:off x="-152380" y="1023881"/>
          <a:ext cx="1015869" cy="7111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Polish</a:t>
          </a:r>
        </a:p>
      </dsp:txBody>
      <dsp:txXfrm rot="-5400000">
        <a:off x="1" y="1227054"/>
        <a:ext cx="711108" cy="304761"/>
      </dsp:txXfrm>
    </dsp:sp>
    <dsp:sp modelId="{5F061FA0-4988-ED4C-AD1F-77358BE9492E}">
      <dsp:nvSpPr>
        <dsp:cNvPr id="0" name=""/>
        <dsp:cNvSpPr/>
      </dsp:nvSpPr>
      <dsp:spPr>
        <a:xfrm rot="5400000">
          <a:off x="1592983" y="-10373"/>
          <a:ext cx="660315" cy="2424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Stock Removal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Final Polish</a:t>
          </a:r>
        </a:p>
      </dsp:txBody>
      <dsp:txXfrm rot="-5400000">
        <a:off x="711109" y="903735"/>
        <a:ext cx="2391830" cy="595847"/>
      </dsp:txXfrm>
    </dsp:sp>
    <dsp:sp modelId="{71D330A5-2FD4-9D4F-B721-6299478F969D}">
      <dsp:nvSpPr>
        <dsp:cNvPr id="0" name=""/>
        <dsp:cNvSpPr/>
      </dsp:nvSpPr>
      <dsp:spPr>
        <a:xfrm rot="5400000">
          <a:off x="-152380" y="1895106"/>
          <a:ext cx="1015869" cy="7111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Clean</a:t>
          </a:r>
        </a:p>
      </dsp:txBody>
      <dsp:txXfrm rot="-5400000">
        <a:off x="1" y="2098279"/>
        <a:ext cx="711108" cy="304761"/>
      </dsp:txXfrm>
    </dsp:sp>
    <dsp:sp modelId="{2B2EC275-7A9D-6640-855D-159424EE2214}">
      <dsp:nvSpPr>
        <dsp:cNvPr id="0" name=""/>
        <dsp:cNvSpPr/>
      </dsp:nvSpPr>
      <dsp:spPr>
        <a:xfrm rot="5400000">
          <a:off x="1592983" y="860851"/>
          <a:ext cx="660315" cy="2424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RCA Clean (SC1 and SC2)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Megasonic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Scrub</a:t>
          </a:r>
        </a:p>
      </dsp:txBody>
      <dsp:txXfrm rot="-5400000">
        <a:off x="711109" y="1774959"/>
        <a:ext cx="2391830" cy="595847"/>
      </dsp:txXfrm>
    </dsp:sp>
    <dsp:sp modelId="{66D96473-D846-4441-ACA3-589E0CE268C2}">
      <dsp:nvSpPr>
        <dsp:cNvPr id="0" name=""/>
        <dsp:cNvSpPr/>
      </dsp:nvSpPr>
      <dsp:spPr>
        <a:xfrm rot="5400000">
          <a:off x="-152380" y="2766332"/>
          <a:ext cx="1015869" cy="7111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Inspection/QC Bliss</a:t>
          </a:r>
        </a:p>
      </dsp:txBody>
      <dsp:txXfrm rot="-5400000">
        <a:off x="1" y="2969505"/>
        <a:ext cx="711108" cy="304761"/>
      </dsp:txXfrm>
    </dsp:sp>
    <dsp:sp modelId="{C98FA559-C73B-3343-BB44-A02656F61592}">
      <dsp:nvSpPr>
        <dsp:cNvPr id="0" name=""/>
        <dsp:cNvSpPr/>
      </dsp:nvSpPr>
      <dsp:spPr>
        <a:xfrm rot="5400000">
          <a:off x="1592983" y="1732077"/>
          <a:ext cx="660315" cy="2424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Visual ≤15@0.5µm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KLA-Tencor 6220 ≤30@0.16µm</a:t>
          </a:r>
        </a:p>
      </dsp:txBody>
      <dsp:txXfrm rot="-5400000">
        <a:off x="711109" y="2646185"/>
        <a:ext cx="2391830" cy="595847"/>
      </dsp:txXfrm>
    </dsp:sp>
    <dsp:sp modelId="{9FD8DF67-EBA3-AE46-9CB0-4F3D52D9B0BD}">
      <dsp:nvSpPr>
        <dsp:cNvPr id="0" name=""/>
        <dsp:cNvSpPr/>
      </dsp:nvSpPr>
      <dsp:spPr>
        <a:xfrm rot="5400000">
          <a:off x="-152380" y="3637557"/>
          <a:ext cx="1015869" cy="7111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Packaging</a:t>
          </a:r>
        </a:p>
      </dsp:txBody>
      <dsp:txXfrm rot="-5400000">
        <a:off x="1" y="3840730"/>
        <a:ext cx="711108" cy="304761"/>
      </dsp:txXfrm>
    </dsp:sp>
    <dsp:sp modelId="{344908DC-66F0-1446-8981-50074EC219EB}">
      <dsp:nvSpPr>
        <dsp:cNvPr id="0" name=""/>
        <dsp:cNvSpPr/>
      </dsp:nvSpPr>
      <dsp:spPr>
        <a:xfrm rot="5400000">
          <a:off x="1592983" y="2603302"/>
          <a:ext cx="660315" cy="2424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Poly &amp;/or Foil bags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Desiccant</a:t>
          </a:r>
        </a:p>
      </dsp:txBody>
      <dsp:txXfrm rot="-5400000">
        <a:off x="711109" y="3517410"/>
        <a:ext cx="2391830" cy="595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635CA-192A-804B-8262-672C6BFBE81A}" type="datetime1">
              <a:rPr lang="en-US" smtClean="0"/>
              <a:t>5/25/22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2461 Autumnvale Drive, San Jose, CA 95131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4EB23-69A5-AA43-A0C4-F8E954E8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169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BEDA5-8509-FD46-BD71-5D59615E2A29}" type="datetime1">
              <a:rPr lang="en-US" smtClean="0"/>
              <a:t>5/25/22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2461 Autumnvale Drive, San Jose, CA 95131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962AF-815A-074B-B550-EDA739FB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960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1621-09EE-4E4A-80AE-55C01B83BA12}" type="datetime1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2461 Autumnvale Drive, San Jose, CA 95131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6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0998-0E1C-A140-B006-61CE9E8DB07A}" type="datetime1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2461 Autumnvale Drive, San Jose, CA 95131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0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C1F7-3204-FF4F-8CAA-E9651FB0838F}" type="datetime1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2461 Autumnvale Drive, San Jose, CA 95131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8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EC1C-E30B-C947-AC80-DF2D075A12C6}" type="datetime1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2461 Autumnvale Drive, San Jose, CA 95131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1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D157-ACA9-D94D-9A2A-522CC39499FA}" type="datetime1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2461 Autumnvale Drive, San Jose, CA 95131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0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AA15-D64E-874A-AF2D-F71A61D6CBE1}" type="datetime1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2461 Autumnvale Drive, San Jose, CA 95131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3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ABEF-BC22-4B44-A5A6-C682E7CF9D50}" type="datetime1">
              <a:rPr lang="en-US" smtClean="0"/>
              <a:t>5/25/22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2461 Autumnvale Drive, San Jose, CA 95131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33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DB27-BEE7-6149-9775-3A84E3AFCB32}" type="datetime1">
              <a:rPr lang="en-US" smtClean="0"/>
              <a:t>5/25/22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2461 Autumnvale Drive, San Jose, CA 95131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9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8148-E00D-104F-9661-88748ED79C08}" type="datetime1">
              <a:rPr lang="en-US" smtClean="0"/>
              <a:t>5/25/22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2461 Autumnvale Drive, San Jose, CA 95131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83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1C8-1416-7247-A593-BBCD05E9A6FB}" type="datetime1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2461 Autumnvale Drive, San Jose, CA 95131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27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70E7-FA54-D643-BB7E-35CE3D9605D4}" type="datetime1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2461 Autumnvale Drive, San Jose, CA 95131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9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E6093-AF37-0749-8FD5-D7B157C160BD}" type="datetime1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2461 Autumnvale Drive, San Jose, CA 95131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A94D-95ED-BA42-8A6F-4B769D09E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8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" y="1033152"/>
            <a:ext cx="7008147" cy="45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2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rgbClr val="4F81BD"/>
                </a:solidFill>
              </a:rPr>
              <a:t>NSi</a:t>
            </a:r>
            <a:r>
              <a:rPr lang="en-US" dirty="0">
                <a:solidFill>
                  <a:srgbClr val="4F81BD"/>
                </a:solidFill>
              </a:rPr>
              <a:t> Metals Policy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2" y="1483306"/>
            <a:ext cx="2472828" cy="4797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3419" y="1420535"/>
            <a:ext cx="46833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ChemTrace</a:t>
            </a:r>
            <a:r>
              <a:rPr lang="en-US" dirty="0"/>
              <a:t> Quarterly Metals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VPD ICP-MS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Vapor Phase Decomposition Inductively Coupled Plasma – Mass Spectroscopy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Thirty Different Elements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Nine Elements Important To The Semiconductor Industry</a:t>
            </a:r>
          </a:p>
          <a:p>
            <a:pPr marL="285750" indent="-285750">
              <a:buFont typeface="Wingdings" charset="2"/>
              <a:buChar char="Ø"/>
            </a:pPr>
            <a:endParaRPr lang="en-US" sz="1200" dirty="0"/>
          </a:p>
          <a:p>
            <a:pPr algn="ctr"/>
            <a:r>
              <a:rPr lang="en-US" dirty="0" err="1"/>
              <a:t>NSi</a:t>
            </a:r>
            <a:r>
              <a:rPr lang="en-US" dirty="0"/>
              <a:t> Metals Data:</a:t>
            </a:r>
          </a:p>
          <a:p>
            <a:pPr algn="ctr"/>
            <a:r>
              <a:rPr lang="en-US" dirty="0"/>
              <a:t>Copper Cu 	&lt;1E10</a:t>
            </a:r>
          </a:p>
          <a:p>
            <a:pPr algn="ctr"/>
            <a:r>
              <a:rPr lang="en-US" dirty="0"/>
              <a:t>Chromium Cr 	&lt;5E10</a:t>
            </a:r>
          </a:p>
          <a:p>
            <a:pPr algn="ctr"/>
            <a:r>
              <a:rPr lang="en-US" dirty="0"/>
              <a:t>Iron Fe 		&lt;5E10</a:t>
            </a:r>
          </a:p>
          <a:p>
            <a:pPr algn="ctr"/>
            <a:r>
              <a:rPr lang="en-US" dirty="0"/>
              <a:t>Nickel Ni 		&lt;5E10</a:t>
            </a:r>
          </a:p>
          <a:p>
            <a:pPr algn="ctr"/>
            <a:r>
              <a:rPr lang="en-US" dirty="0"/>
              <a:t>Calcium Ca 	&lt;5E10</a:t>
            </a:r>
          </a:p>
          <a:p>
            <a:pPr algn="ctr"/>
            <a:r>
              <a:rPr lang="en-US" dirty="0"/>
              <a:t>Sodium Na 	&lt;5E10</a:t>
            </a:r>
          </a:p>
          <a:p>
            <a:pPr algn="ctr"/>
            <a:r>
              <a:rPr lang="en-US" dirty="0"/>
              <a:t>Zinc Zn 		&lt;5E10</a:t>
            </a:r>
          </a:p>
          <a:p>
            <a:pPr algn="ctr"/>
            <a:r>
              <a:rPr lang="en-US" dirty="0"/>
              <a:t>Aluminum Al 	&lt;5E10</a:t>
            </a:r>
          </a:p>
          <a:p>
            <a:pPr algn="ctr"/>
            <a:r>
              <a:rPr lang="en-US" dirty="0"/>
              <a:t>Potassium K 	&lt;5E10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" y="208970"/>
            <a:ext cx="1862370" cy="1208668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8B7C871-77CF-D742-89B1-B4019859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403" y="6356350"/>
            <a:ext cx="4681194" cy="365125"/>
          </a:xfrm>
        </p:spPr>
        <p:txBody>
          <a:bodyPr/>
          <a:lstStyle/>
          <a:p>
            <a:r>
              <a:rPr lang="en-US" dirty="0"/>
              <a:t>2461 </a:t>
            </a:r>
            <a:r>
              <a:rPr lang="en-US" dirty="0" err="1"/>
              <a:t>Autumnvale</a:t>
            </a:r>
            <a:r>
              <a:rPr lang="en-US" dirty="0"/>
              <a:t> Drive &amp; 2475 </a:t>
            </a:r>
            <a:r>
              <a:rPr lang="en-US" dirty="0" err="1"/>
              <a:t>Autumnvale</a:t>
            </a:r>
            <a:r>
              <a:rPr lang="en-US" dirty="0"/>
              <a:t> Drive, San Jose, CA 95131</a:t>
            </a:r>
          </a:p>
        </p:txBody>
      </p:sp>
    </p:spTree>
    <p:extLst>
      <p:ext uri="{BB962C8B-B14F-4D97-AF65-F5344CB8AC3E}">
        <p14:creationId xmlns:p14="http://schemas.microsoft.com/office/powerpoint/2010/main" val="148722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" y="208970"/>
            <a:ext cx="1862370" cy="1208668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err="1">
                <a:solidFill>
                  <a:srgbClr val="4F81BD"/>
                </a:solidFill>
              </a:rPr>
              <a:t>NSi</a:t>
            </a:r>
            <a:r>
              <a:rPr lang="en-US" dirty="0">
                <a:solidFill>
                  <a:srgbClr val="4F81BD"/>
                </a:solidFill>
              </a:rPr>
              <a:t> ISO 9001:2015 Timeline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3206" y="1995911"/>
            <a:ext cx="4681194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2021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Signed On With Perry Johnson Registrar</a:t>
            </a:r>
            <a:endParaRPr lang="en-US" dirty="0">
              <a:solidFill>
                <a:srgbClr val="0070C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Implement All Inclusive ERP, CRM, WIP,  And QMS Software System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2022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Q2 Perry Johnson Gap Analysis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Q3 Perry Johnson Internal ISO Audit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Q4 Perry Johnson Certification Audit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39" y="2159595"/>
            <a:ext cx="3640328" cy="3045989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3054A5F-A039-3B42-965C-2C8836E6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403" y="6356350"/>
            <a:ext cx="4681194" cy="365125"/>
          </a:xfrm>
        </p:spPr>
        <p:txBody>
          <a:bodyPr/>
          <a:lstStyle/>
          <a:p>
            <a:r>
              <a:rPr lang="en-US" dirty="0"/>
              <a:t>2461 </a:t>
            </a:r>
            <a:r>
              <a:rPr lang="en-US" dirty="0" err="1"/>
              <a:t>Autumnvale</a:t>
            </a:r>
            <a:r>
              <a:rPr lang="en-US" dirty="0"/>
              <a:t> Drive &amp; 2475 </a:t>
            </a:r>
            <a:r>
              <a:rPr lang="en-US" dirty="0" err="1"/>
              <a:t>Autumnvale</a:t>
            </a:r>
            <a:r>
              <a:rPr lang="en-US" dirty="0"/>
              <a:t> Drive, San Jose, CA 95131</a:t>
            </a:r>
          </a:p>
        </p:txBody>
      </p:sp>
    </p:spTree>
    <p:extLst>
      <p:ext uri="{BB962C8B-B14F-4D97-AF65-F5344CB8AC3E}">
        <p14:creationId xmlns:p14="http://schemas.microsoft.com/office/powerpoint/2010/main" val="127011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" y="208970"/>
            <a:ext cx="1862370" cy="1208668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err="1">
                <a:solidFill>
                  <a:srgbClr val="4F81BD"/>
                </a:solidFill>
              </a:rPr>
              <a:t>NSi</a:t>
            </a:r>
            <a:r>
              <a:rPr lang="en-US" dirty="0">
                <a:solidFill>
                  <a:srgbClr val="4F81BD"/>
                </a:solidFill>
              </a:rPr>
              <a:t> Quality Policy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3054A5F-A039-3B42-965C-2C8836E6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403" y="6356350"/>
            <a:ext cx="4681194" cy="365125"/>
          </a:xfrm>
        </p:spPr>
        <p:txBody>
          <a:bodyPr/>
          <a:lstStyle/>
          <a:p>
            <a:r>
              <a:rPr lang="en-US" dirty="0"/>
              <a:t>2461 </a:t>
            </a:r>
            <a:r>
              <a:rPr lang="en-US" dirty="0" err="1"/>
              <a:t>Autumnvale</a:t>
            </a:r>
            <a:r>
              <a:rPr lang="en-US" dirty="0"/>
              <a:t> Drive &amp; 2475 </a:t>
            </a:r>
            <a:r>
              <a:rPr lang="en-US" dirty="0" err="1"/>
              <a:t>Autumnvale</a:t>
            </a:r>
            <a:r>
              <a:rPr lang="en-US" dirty="0"/>
              <a:t> Drive, San Jose, CA 95131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3A02E-8898-D34C-B8FC-D2712E54D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297" y="1314674"/>
            <a:ext cx="4580903" cy="5116288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A781E5B5-7E59-0D48-8721-2F3BFA45E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88106"/>
            <a:ext cx="3801097" cy="38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76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" y="208970"/>
            <a:ext cx="1862370" cy="1208668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err="1">
                <a:solidFill>
                  <a:srgbClr val="4F81BD"/>
                </a:solidFill>
              </a:rPr>
              <a:t>NSi</a:t>
            </a:r>
            <a:r>
              <a:rPr lang="en-US" dirty="0">
                <a:solidFill>
                  <a:srgbClr val="4F81BD"/>
                </a:solidFill>
              </a:rPr>
              <a:t> EHS Policy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3054A5F-A039-3B42-965C-2C8836E6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403" y="6356350"/>
            <a:ext cx="4681194" cy="365125"/>
          </a:xfrm>
        </p:spPr>
        <p:txBody>
          <a:bodyPr/>
          <a:lstStyle/>
          <a:p>
            <a:r>
              <a:rPr lang="en-US" dirty="0"/>
              <a:t>2461 </a:t>
            </a:r>
            <a:r>
              <a:rPr lang="en-US" dirty="0" err="1"/>
              <a:t>Autumnvale</a:t>
            </a:r>
            <a:r>
              <a:rPr lang="en-US" dirty="0"/>
              <a:t> Drive &amp; 2475 </a:t>
            </a:r>
            <a:r>
              <a:rPr lang="en-US" dirty="0" err="1"/>
              <a:t>Autumnvale</a:t>
            </a:r>
            <a:r>
              <a:rPr lang="en-US" dirty="0"/>
              <a:t> Drive, San Jose, CA 95131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43D50A12-6CE5-6042-B21A-49AC58AC7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52903"/>
            <a:ext cx="3608821" cy="31521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07D349-04CA-A647-B771-3BCF86F79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960" y="1250950"/>
            <a:ext cx="4681194" cy="52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0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" y="208970"/>
            <a:ext cx="1862370" cy="1208668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err="1">
                <a:solidFill>
                  <a:srgbClr val="4F81BD"/>
                </a:solidFill>
              </a:rPr>
              <a:t>NSi</a:t>
            </a:r>
            <a:r>
              <a:rPr lang="en-US" dirty="0">
                <a:solidFill>
                  <a:srgbClr val="4F81BD"/>
                </a:solidFill>
              </a:rPr>
              <a:t> BCP And CSR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3757126"/>
            <a:ext cx="674879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Corporate Social Responsibility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Recycle Programs For E-waste, Plastics, And All Regular Waste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Wet Scrubber System Surpasses Emission Standards Allowing Bay Area Air Quality Management District To Grant Permit Exemption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Clean Harbors Collects All Hazardous Materials In Lieu Of Neutralizing In House And Eliminating Through The POTW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788106"/>
            <a:ext cx="5028848" cy="198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Business Continuity Plan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Secondary Backup Tools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Duplicate Facility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Adequate Insurance Coverage </a:t>
            </a:r>
          </a:p>
          <a:p>
            <a:pPr>
              <a:lnSpc>
                <a:spcPct val="150000"/>
              </a:lnSpc>
            </a:pPr>
            <a:r>
              <a:rPr lang="en-US" dirty="0"/>
              <a:t>	For All </a:t>
            </a:r>
            <a:r>
              <a:rPr lang="en-US" dirty="0" err="1"/>
              <a:t>NSi</a:t>
            </a:r>
            <a:r>
              <a:rPr lang="en-US" dirty="0"/>
              <a:t> Tools, Consumables, And Inventory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8E64097-E6DB-4340-A2D6-613FF5A4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403" y="6356350"/>
            <a:ext cx="4681194" cy="365125"/>
          </a:xfrm>
        </p:spPr>
        <p:txBody>
          <a:bodyPr/>
          <a:lstStyle/>
          <a:p>
            <a:r>
              <a:rPr lang="en-US" dirty="0"/>
              <a:t>2461 </a:t>
            </a:r>
            <a:r>
              <a:rPr lang="en-US" dirty="0" err="1"/>
              <a:t>Autumnvale</a:t>
            </a:r>
            <a:r>
              <a:rPr lang="en-US" dirty="0"/>
              <a:t> Drive &amp; 2475 </a:t>
            </a:r>
            <a:r>
              <a:rPr lang="en-US" dirty="0" err="1"/>
              <a:t>Autumnvale</a:t>
            </a:r>
            <a:r>
              <a:rPr lang="en-US" dirty="0"/>
              <a:t> Drive, San Jose, CA 95131</a:t>
            </a:r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88ABC76C-3B67-B547-AA9A-6B3E8FAE0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922" y="1417638"/>
            <a:ext cx="3435350" cy="189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8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rgbClr val="4F81BD"/>
                </a:solidFill>
              </a:rPr>
              <a:t>NSi</a:t>
            </a:r>
            <a:r>
              <a:rPr lang="en-US" dirty="0">
                <a:solidFill>
                  <a:srgbClr val="4F81BD"/>
                </a:solidFill>
              </a:rPr>
              <a:t> 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08956" y="1859339"/>
            <a:ext cx="73260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NanoSILICON</a:t>
            </a:r>
            <a:r>
              <a:rPr lang="en-US" dirty="0">
                <a:solidFill>
                  <a:srgbClr val="0070C0"/>
                </a:solidFill>
              </a:rPr>
              <a:t>, Inc. </a:t>
            </a:r>
            <a:r>
              <a:rPr lang="en-US" dirty="0"/>
              <a:t>is interested in becoming your wafer vendor, with the focus on following your lead.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NanoSILICON</a:t>
            </a:r>
            <a:r>
              <a:rPr lang="en-US" dirty="0">
                <a:solidFill>
                  <a:srgbClr val="0070C0"/>
                </a:solidFill>
              </a:rPr>
              <a:t>, Inc.</a:t>
            </a:r>
            <a:r>
              <a:rPr lang="en-US" dirty="0"/>
              <a:t> is a service driven entity and understands today’s high demand to remain flexible with our customers.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be price competitive and will not compromise our quality standards for the sake of market share.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Thank you for your time.  We look forward to working with you.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" y="208970"/>
            <a:ext cx="1862370" cy="1208668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D2BC7AD-1DA7-094D-9045-316754A1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403" y="6356350"/>
            <a:ext cx="4681194" cy="365125"/>
          </a:xfrm>
        </p:spPr>
        <p:txBody>
          <a:bodyPr/>
          <a:lstStyle/>
          <a:p>
            <a:r>
              <a:rPr lang="en-US" dirty="0"/>
              <a:t>2461 </a:t>
            </a:r>
            <a:r>
              <a:rPr lang="en-US" dirty="0" err="1"/>
              <a:t>Autumnvale</a:t>
            </a:r>
            <a:r>
              <a:rPr lang="en-US" dirty="0"/>
              <a:t> Drive &amp; 2475 </a:t>
            </a:r>
            <a:r>
              <a:rPr lang="en-US" dirty="0" err="1"/>
              <a:t>Autumnvale</a:t>
            </a:r>
            <a:r>
              <a:rPr lang="en-US" dirty="0"/>
              <a:t> Drive, San Jose, CA 95131</a:t>
            </a:r>
          </a:p>
        </p:txBody>
      </p:sp>
    </p:spTree>
    <p:extLst>
      <p:ext uri="{BB962C8B-B14F-4D97-AF65-F5344CB8AC3E}">
        <p14:creationId xmlns:p14="http://schemas.microsoft.com/office/powerpoint/2010/main" val="1570485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" y="1033152"/>
            <a:ext cx="7008147" cy="45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rgbClr val="4F81BD"/>
                </a:solidFill>
              </a:rPr>
              <a:t>NSi</a:t>
            </a:r>
            <a:r>
              <a:rPr lang="en-US" dirty="0">
                <a:solidFill>
                  <a:srgbClr val="4F81BD"/>
                </a:solidFill>
              </a:rPr>
              <a:t> Facility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 descr="NSI Exterior Bldg Diaginal Sign IMG_025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6040" y="366304"/>
            <a:ext cx="4750504" cy="6147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5000" y="5492246"/>
            <a:ext cx="805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Located in the heart of Silicon Valley San Jose, California.  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</a:rPr>
              <a:t>NanoSILICON</a:t>
            </a:r>
            <a:r>
              <a:rPr lang="en-US" dirty="0">
                <a:solidFill>
                  <a:srgbClr val="0070C0"/>
                </a:solidFill>
              </a:rPr>
              <a:t>, Inc. </a:t>
            </a:r>
            <a:r>
              <a:rPr lang="en-US" dirty="0"/>
              <a:t>was founded in 2010.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" y="208970"/>
            <a:ext cx="1862370" cy="1208668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6CF1BD9-AC96-AF45-A17A-42462C8A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403" y="6356350"/>
            <a:ext cx="4681194" cy="365125"/>
          </a:xfrm>
        </p:spPr>
        <p:txBody>
          <a:bodyPr/>
          <a:lstStyle/>
          <a:p>
            <a:r>
              <a:rPr lang="en-US" dirty="0"/>
              <a:t>2461 </a:t>
            </a:r>
            <a:r>
              <a:rPr lang="en-US" dirty="0" err="1"/>
              <a:t>Autumnvale</a:t>
            </a:r>
            <a:r>
              <a:rPr lang="en-US" dirty="0"/>
              <a:t> Drive &amp; 2475 </a:t>
            </a:r>
            <a:r>
              <a:rPr lang="en-US" dirty="0" err="1"/>
              <a:t>Autumnvale</a:t>
            </a:r>
            <a:r>
              <a:rPr lang="en-US" dirty="0"/>
              <a:t> Drive, San Jose, CA 95131</a:t>
            </a:r>
          </a:p>
        </p:txBody>
      </p:sp>
    </p:spTree>
    <p:extLst>
      <p:ext uri="{BB962C8B-B14F-4D97-AF65-F5344CB8AC3E}">
        <p14:creationId xmlns:p14="http://schemas.microsoft.com/office/powerpoint/2010/main" val="3218300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041955"/>
              </p:ext>
            </p:extLst>
          </p:nvPr>
        </p:nvGraphicFramePr>
        <p:xfrm>
          <a:off x="268357" y="1863588"/>
          <a:ext cx="8773767" cy="403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99" y="1013978"/>
            <a:ext cx="1396778" cy="906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38844" y="4982367"/>
            <a:ext cx="184377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chemeClr val="tx2"/>
                </a:solidFill>
              </a:rPr>
              <a:t>Facility #1, 9,400 </a:t>
            </a:r>
            <a:r>
              <a:rPr lang="en-US" sz="1050" dirty="0" err="1">
                <a:solidFill>
                  <a:schemeClr val="tx2"/>
                </a:solidFill>
              </a:rPr>
              <a:t>sqft</a:t>
            </a:r>
            <a:r>
              <a:rPr lang="en-US" sz="1050" dirty="0">
                <a:solidFill>
                  <a:schemeClr val="tx2"/>
                </a:solidFill>
              </a:rPr>
              <a:t> *</a:t>
            </a:r>
          </a:p>
          <a:p>
            <a:pPr algn="r"/>
            <a:r>
              <a:rPr lang="en-US" sz="1050" dirty="0">
                <a:solidFill>
                  <a:schemeClr val="tx2"/>
                </a:solidFill>
              </a:rPr>
              <a:t>Facility #2, 5,440 </a:t>
            </a:r>
            <a:r>
              <a:rPr lang="en-US" sz="1050" dirty="0" err="1">
                <a:solidFill>
                  <a:schemeClr val="tx2"/>
                </a:solidFill>
              </a:rPr>
              <a:t>sqft</a:t>
            </a:r>
            <a:r>
              <a:rPr lang="en-US" sz="1050" dirty="0">
                <a:solidFill>
                  <a:schemeClr val="tx2"/>
                </a:solidFill>
              </a:rPr>
              <a:t> *</a:t>
            </a:r>
          </a:p>
          <a:p>
            <a:pPr algn="r"/>
            <a:r>
              <a:rPr lang="en-US" sz="1050" dirty="0">
                <a:solidFill>
                  <a:schemeClr val="tx2"/>
                </a:solidFill>
              </a:rPr>
              <a:t>Approximately 28 Employees*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720432-738A-C24A-BB91-0019E3395CB8}"/>
              </a:ext>
            </a:extLst>
          </p:cNvPr>
          <p:cNvSpPr txBox="1"/>
          <p:nvPr/>
        </p:nvSpPr>
        <p:spPr>
          <a:xfrm>
            <a:off x="2596897" y="58224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83C1B4-94B5-1E41-B234-F90CFE73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6552" y="5624514"/>
            <a:ext cx="3510896" cy="273844"/>
          </a:xfrm>
        </p:spPr>
        <p:txBody>
          <a:bodyPr/>
          <a:lstStyle/>
          <a:p>
            <a:r>
              <a:rPr lang="en-US" dirty="0"/>
              <a:t>2461 </a:t>
            </a:r>
            <a:r>
              <a:rPr lang="en-US" dirty="0" err="1"/>
              <a:t>Autumnvale</a:t>
            </a:r>
            <a:r>
              <a:rPr lang="en-US" dirty="0"/>
              <a:t> Drive &amp; 2475 </a:t>
            </a:r>
            <a:r>
              <a:rPr lang="en-US" dirty="0" err="1"/>
              <a:t>Autumnvale</a:t>
            </a:r>
            <a:r>
              <a:rPr lang="en-US" dirty="0"/>
              <a:t> Drive, San Jose, CA 95131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FA4C528C-FFF3-D845-B729-BAFEA65E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4F81BD"/>
                </a:solidFill>
              </a:rPr>
              <a:t>Organizational Chart</a:t>
            </a:r>
            <a:br>
              <a:rPr lang="en-US" dirty="0">
                <a:solidFill>
                  <a:srgbClr val="4F81BD"/>
                </a:solidFill>
              </a:rPr>
            </a:br>
            <a:r>
              <a:rPr lang="en-US" sz="1050" dirty="0">
                <a:solidFill>
                  <a:srgbClr val="4F81BD"/>
                </a:solidFill>
              </a:rPr>
              <a:t>5.3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48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rgbClr val="4F81BD"/>
                </a:solidFill>
              </a:rPr>
              <a:t>NSi</a:t>
            </a:r>
            <a:r>
              <a:rPr lang="en-US" dirty="0">
                <a:solidFill>
                  <a:srgbClr val="4F81BD"/>
                </a:solidFill>
              </a:rPr>
              <a:t> Product Offerings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59971" y="1579439"/>
            <a:ext cx="7424058" cy="461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Silicon Reclaim Services: 50.8mm Through 300mm Diameters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Silicon Wafer Sales: 50.8mm Through 300mm Diameters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	Virgin Test, Virgin Prime, Reclaim Grade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Semi Standard And Custom Wafer Specifications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Thermal Oxide And Other Thin Film Deposition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Metrology: ADE, KLA-Tencor 6220, </a:t>
            </a:r>
            <a:r>
              <a:rPr lang="en-US" sz="2000" dirty="0" err="1"/>
              <a:t>Nanometrics</a:t>
            </a:r>
            <a:r>
              <a:rPr lang="en-US" sz="2000" dirty="0"/>
              <a:t> 210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Alternative Substrates: </a:t>
            </a:r>
            <a:r>
              <a:rPr lang="en-US" sz="2000" dirty="0" err="1"/>
              <a:t>Borofloat</a:t>
            </a:r>
            <a:r>
              <a:rPr lang="en-US" sz="2000" dirty="0"/>
              <a:t>, Quartz, Fused Silica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Inventory Management And Consignment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Laser Cut Down - Edge Profiling - Laser Scribe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Cassette And FOUP Cleaning, Destruction Of Scrap, R &amp; D Services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" y="208970"/>
            <a:ext cx="1862370" cy="1208668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9CDEFCA-D9AD-0B4C-9860-B1F24D37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403" y="6356350"/>
            <a:ext cx="4681194" cy="365125"/>
          </a:xfrm>
        </p:spPr>
        <p:txBody>
          <a:bodyPr/>
          <a:lstStyle/>
          <a:p>
            <a:r>
              <a:rPr lang="en-US" dirty="0"/>
              <a:t>2461 </a:t>
            </a:r>
            <a:r>
              <a:rPr lang="en-US" dirty="0" err="1"/>
              <a:t>Autumnvale</a:t>
            </a:r>
            <a:r>
              <a:rPr lang="en-US" dirty="0"/>
              <a:t> Drive &amp; 2475 </a:t>
            </a:r>
            <a:r>
              <a:rPr lang="en-US" dirty="0" err="1"/>
              <a:t>Autumnvale</a:t>
            </a:r>
            <a:r>
              <a:rPr lang="en-US" dirty="0"/>
              <a:t> Drive, San Jose, CA 95131</a:t>
            </a:r>
          </a:p>
        </p:txBody>
      </p:sp>
    </p:spTree>
    <p:extLst>
      <p:ext uri="{BB962C8B-B14F-4D97-AF65-F5344CB8AC3E}">
        <p14:creationId xmlns:p14="http://schemas.microsoft.com/office/powerpoint/2010/main" val="702758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NSi</a:t>
            </a:r>
            <a:r>
              <a:rPr lang="en-US" dirty="0">
                <a:solidFill>
                  <a:schemeClr val="accent1"/>
                </a:solidFill>
              </a:rPr>
              <a:t> Reclaim Capabilities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7571" y="1532503"/>
            <a:ext cx="77288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Film Strip / Etch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Metal And Non-Metal Films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Separate Metal And Non-Metal Lines To Prevent Contamination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Polish / Lap / Etch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Laser Scribe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Class 100 Clean Room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Metrology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Type, Resistivity, Orientation, Particle Counting to ≤30@0.16µm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Specification Binning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Full Final Disposition For Wafer Accountability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31403" y="6356350"/>
            <a:ext cx="4681194" cy="365125"/>
          </a:xfrm>
        </p:spPr>
        <p:txBody>
          <a:bodyPr/>
          <a:lstStyle/>
          <a:p>
            <a:r>
              <a:rPr lang="en-US" dirty="0"/>
              <a:t>2461 </a:t>
            </a:r>
            <a:r>
              <a:rPr lang="en-US" dirty="0" err="1"/>
              <a:t>Autumnvale</a:t>
            </a:r>
            <a:r>
              <a:rPr lang="en-US" dirty="0"/>
              <a:t> Drive &amp; 2475 </a:t>
            </a:r>
            <a:r>
              <a:rPr lang="en-US" dirty="0" err="1"/>
              <a:t>Autumnvale</a:t>
            </a:r>
            <a:r>
              <a:rPr lang="en-US" dirty="0"/>
              <a:t> Drive, San Jose, CA 95131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" y="208970"/>
            <a:ext cx="1862370" cy="12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81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rgbClr val="4F81BD"/>
                </a:solidFill>
              </a:rPr>
              <a:t>NSi</a:t>
            </a:r>
            <a:r>
              <a:rPr lang="en-US" dirty="0">
                <a:solidFill>
                  <a:srgbClr val="4F81BD"/>
                </a:solidFill>
              </a:rPr>
              <a:t> Process Flow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2496117"/>
              </p:ext>
            </p:extLst>
          </p:nvPr>
        </p:nvGraphicFramePr>
        <p:xfrm>
          <a:off x="4985613" y="1815735"/>
          <a:ext cx="3135173" cy="450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5955620" y="1186805"/>
            <a:ext cx="11951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Reclaim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2071" y="1584902"/>
            <a:ext cx="26548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Virgin Test &amp; Prime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4526802"/>
              </p:ext>
            </p:extLst>
          </p:nvPr>
        </p:nvGraphicFramePr>
        <p:xfrm>
          <a:off x="646676" y="2094359"/>
          <a:ext cx="3135173" cy="450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" y="208970"/>
            <a:ext cx="1862370" cy="1208668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CB6ADB6-8259-2347-BEC0-0CE21B92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403" y="6356350"/>
            <a:ext cx="4681194" cy="365125"/>
          </a:xfrm>
        </p:spPr>
        <p:txBody>
          <a:bodyPr/>
          <a:lstStyle/>
          <a:p>
            <a:r>
              <a:rPr lang="en-US" dirty="0"/>
              <a:t>2461 </a:t>
            </a:r>
            <a:r>
              <a:rPr lang="en-US" dirty="0" err="1"/>
              <a:t>Autumnvale</a:t>
            </a:r>
            <a:r>
              <a:rPr lang="en-US" dirty="0"/>
              <a:t> Drive &amp; 2475 </a:t>
            </a:r>
            <a:r>
              <a:rPr lang="en-US" dirty="0" err="1"/>
              <a:t>Autumnvale</a:t>
            </a:r>
            <a:r>
              <a:rPr lang="en-US" dirty="0"/>
              <a:t> Drive, San Jose, CA 95131</a:t>
            </a:r>
          </a:p>
        </p:txBody>
      </p:sp>
    </p:spTree>
    <p:extLst>
      <p:ext uri="{BB962C8B-B14F-4D97-AF65-F5344CB8AC3E}">
        <p14:creationId xmlns:p14="http://schemas.microsoft.com/office/powerpoint/2010/main" val="100225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NSi</a:t>
            </a:r>
            <a:r>
              <a:rPr lang="en-US" dirty="0">
                <a:solidFill>
                  <a:schemeClr val="accent1"/>
                </a:solidFill>
              </a:rPr>
              <a:t> Customer Lot Integrity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2918" y="2359266"/>
            <a:ext cx="4969532" cy="300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Unique Traveler And Lot ID Per Specification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Traveler Accompanies Wafers Throughout Production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Production Alternates Diameters With Every Lot Change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Each Department Records Yields And Approves Traveler Before Passing To The Next Production Step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QA Checks, Guarantees, And Applies A Final QA Sticker Signifying Specification Compliance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" y="208970"/>
            <a:ext cx="1862370" cy="1208668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BE568A6-49DC-0A48-9F2B-299E4D73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403" y="6356350"/>
            <a:ext cx="4681194" cy="365125"/>
          </a:xfrm>
        </p:spPr>
        <p:txBody>
          <a:bodyPr/>
          <a:lstStyle/>
          <a:p>
            <a:r>
              <a:rPr lang="en-US" dirty="0"/>
              <a:t>2461 </a:t>
            </a:r>
            <a:r>
              <a:rPr lang="en-US" dirty="0" err="1"/>
              <a:t>Autumnvale</a:t>
            </a:r>
            <a:r>
              <a:rPr lang="en-US" dirty="0"/>
              <a:t> Drive &amp; 2475 </a:t>
            </a:r>
            <a:r>
              <a:rPr lang="en-US" dirty="0" err="1"/>
              <a:t>Autumnvale</a:t>
            </a:r>
            <a:r>
              <a:rPr lang="en-US" dirty="0"/>
              <a:t> Drive, San Jose, CA 95131</a:t>
            </a:r>
          </a:p>
        </p:txBody>
      </p:sp>
      <p:pic>
        <p:nvPicPr>
          <p:cNvPr id="16" name="Picture 1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98A23089-C239-8A48-BE73-0FB49488B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450" y="1405198"/>
            <a:ext cx="3660293" cy="491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62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31040"/>
            <a:ext cx="8229600" cy="1143000"/>
          </a:xfrm>
        </p:spPr>
        <p:txBody>
          <a:bodyPr/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NSi</a:t>
            </a:r>
            <a:r>
              <a:rPr lang="en-US" dirty="0">
                <a:solidFill>
                  <a:schemeClr val="accent1"/>
                </a:solidFill>
              </a:rPr>
              <a:t> Metrology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" y="208970"/>
            <a:ext cx="1862370" cy="1208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" y="1474040"/>
            <a:ext cx="3381335" cy="2455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386" y="2677110"/>
            <a:ext cx="2367015" cy="31560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325" y="4038179"/>
            <a:ext cx="3005475" cy="22541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66209" y="1486294"/>
            <a:ext cx="4151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ADE </a:t>
            </a:r>
            <a:r>
              <a:rPr lang="en-US" dirty="0" err="1">
                <a:solidFill>
                  <a:schemeClr val="tx2"/>
                </a:solidFill>
              </a:rPr>
              <a:t>Microsense</a:t>
            </a:r>
            <a:r>
              <a:rPr lang="en-US" dirty="0">
                <a:solidFill>
                  <a:schemeClr val="tx2"/>
                </a:solidFill>
              </a:rPr>
              <a:t> 6033</a:t>
            </a:r>
          </a:p>
          <a:p>
            <a:r>
              <a:rPr lang="en-US" dirty="0"/>
              <a:t>	Indicates Thickness, Resistivity, &amp; TTV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249" y="4340666"/>
            <a:ext cx="3169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KLA </a:t>
            </a:r>
            <a:r>
              <a:rPr lang="en-US" dirty="0" err="1">
                <a:solidFill>
                  <a:schemeClr val="tx2"/>
                </a:solidFill>
              </a:rPr>
              <a:t>Tencor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Surfscan</a:t>
            </a:r>
            <a:r>
              <a:rPr lang="en-US" dirty="0">
                <a:solidFill>
                  <a:schemeClr val="tx2"/>
                </a:solidFill>
              </a:rPr>
              <a:t> 6220</a:t>
            </a:r>
          </a:p>
          <a:p>
            <a:r>
              <a:rPr lang="en-US" dirty="0"/>
              <a:t>	Maps Defects And Particles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1058" y="3050784"/>
            <a:ext cx="3085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Nanometrics</a:t>
            </a:r>
            <a:r>
              <a:rPr lang="en-US" dirty="0">
                <a:solidFill>
                  <a:schemeClr val="tx2"/>
                </a:solidFill>
              </a:rPr>
              <a:t> 210</a:t>
            </a:r>
          </a:p>
          <a:p>
            <a:r>
              <a:rPr lang="en-US" dirty="0"/>
              <a:t>	Verifies Oxide Film 	Thickness And Uniformity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897579" y="4340666"/>
            <a:ext cx="330951" cy="2669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H="1">
            <a:off x="5871255" y="3493694"/>
            <a:ext cx="252142" cy="3366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3859481" y="1538105"/>
            <a:ext cx="344384" cy="24319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357CBBD9-64D8-BD4A-A0A9-25F06D67A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403" y="6356350"/>
            <a:ext cx="4681194" cy="365125"/>
          </a:xfrm>
        </p:spPr>
        <p:txBody>
          <a:bodyPr/>
          <a:lstStyle/>
          <a:p>
            <a:r>
              <a:rPr lang="en-US" dirty="0"/>
              <a:t>2461 </a:t>
            </a:r>
            <a:r>
              <a:rPr lang="en-US" dirty="0" err="1"/>
              <a:t>Autumnvale</a:t>
            </a:r>
            <a:r>
              <a:rPr lang="en-US" dirty="0"/>
              <a:t> Drive &amp; 2475 </a:t>
            </a:r>
            <a:r>
              <a:rPr lang="en-US" dirty="0" err="1"/>
              <a:t>Autumnvale</a:t>
            </a:r>
            <a:r>
              <a:rPr lang="en-US" dirty="0"/>
              <a:t> Drive, San Jose, CA 95131</a:t>
            </a:r>
          </a:p>
        </p:txBody>
      </p:sp>
    </p:spTree>
    <p:extLst>
      <p:ext uri="{BB962C8B-B14F-4D97-AF65-F5344CB8AC3E}">
        <p14:creationId xmlns:p14="http://schemas.microsoft.com/office/powerpoint/2010/main" val="56953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rgbClr val="4F81BD"/>
                </a:solidFill>
              </a:rPr>
              <a:t>NSi</a:t>
            </a:r>
            <a:r>
              <a:rPr lang="en-US" dirty="0">
                <a:solidFill>
                  <a:srgbClr val="4F81BD"/>
                </a:solidFill>
              </a:rPr>
              <a:t> Sales By Diameter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94D-95ED-BA42-8A6F-4B769D09EC7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55207217"/>
              </p:ext>
            </p:extLst>
          </p:nvPr>
        </p:nvGraphicFramePr>
        <p:xfrm>
          <a:off x="1524000" y="177852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" y="208970"/>
            <a:ext cx="1862370" cy="1208668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0E86CF0-9A58-1048-9BBC-4048E5BF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403" y="6356350"/>
            <a:ext cx="4681194" cy="365125"/>
          </a:xfrm>
        </p:spPr>
        <p:txBody>
          <a:bodyPr/>
          <a:lstStyle/>
          <a:p>
            <a:r>
              <a:rPr lang="en-US" dirty="0"/>
              <a:t>2461 </a:t>
            </a:r>
            <a:r>
              <a:rPr lang="en-US" dirty="0" err="1"/>
              <a:t>Autumnvale</a:t>
            </a:r>
            <a:r>
              <a:rPr lang="en-US" dirty="0"/>
              <a:t> Drive &amp; 2475 </a:t>
            </a:r>
            <a:r>
              <a:rPr lang="en-US" dirty="0" err="1"/>
              <a:t>Autumnvale</a:t>
            </a:r>
            <a:r>
              <a:rPr lang="en-US" dirty="0"/>
              <a:t> Drive, San Jose, CA 95131</a:t>
            </a:r>
          </a:p>
        </p:txBody>
      </p:sp>
    </p:spTree>
    <p:extLst>
      <p:ext uri="{BB962C8B-B14F-4D97-AF65-F5344CB8AC3E}">
        <p14:creationId xmlns:p14="http://schemas.microsoft.com/office/powerpoint/2010/main" val="1079819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937</Words>
  <Application>Microsoft Macintosh PowerPoint</Application>
  <PresentationFormat>On-screen Show (4:3)</PresentationFormat>
  <Paragraphs>188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 Presentation</vt:lpstr>
      <vt:lpstr>NSi Facility</vt:lpstr>
      <vt:lpstr>Organizational Chart 5.3</vt:lpstr>
      <vt:lpstr>NSi Product Offerings</vt:lpstr>
      <vt:lpstr>NSi Reclaim Capabilities</vt:lpstr>
      <vt:lpstr>NSi Process Flow </vt:lpstr>
      <vt:lpstr>NSi Customer Lot Integrity</vt:lpstr>
      <vt:lpstr>NSi Metrology Tools</vt:lpstr>
      <vt:lpstr>NSi Sales By Diameter</vt:lpstr>
      <vt:lpstr>NSi Metals Policy</vt:lpstr>
      <vt:lpstr>PowerPoint Presentation</vt:lpstr>
      <vt:lpstr>PowerPoint Presentation</vt:lpstr>
      <vt:lpstr>PowerPoint Presentation</vt:lpstr>
      <vt:lpstr>PowerPoint Presentation</vt:lpstr>
      <vt:lpstr>NSi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Piffero-Alberawi</dc:creator>
  <cp:lastModifiedBy>Microsoft Office User</cp:lastModifiedBy>
  <cp:revision>113</cp:revision>
  <dcterms:created xsi:type="dcterms:W3CDTF">2017-03-13T23:30:57Z</dcterms:created>
  <dcterms:modified xsi:type="dcterms:W3CDTF">2022-05-26T00:54:29Z</dcterms:modified>
</cp:coreProperties>
</file>